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702" r:id="rId2"/>
  </p:sldMasterIdLst>
  <p:notesMasterIdLst>
    <p:notesMasterId r:id="rId31"/>
  </p:notesMasterIdLst>
  <p:handoutMasterIdLst>
    <p:handoutMasterId r:id="rId32"/>
  </p:handoutMasterIdLst>
  <p:sldIdLst>
    <p:sldId id="295" r:id="rId3"/>
    <p:sldId id="297" r:id="rId4"/>
    <p:sldId id="296" r:id="rId5"/>
    <p:sldId id="300" r:id="rId6"/>
    <p:sldId id="302" r:id="rId7"/>
    <p:sldId id="298" r:id="rId8"/>
    <p:sldId id="280" r:id="rId9"/>
    <p:sldId id="305" r:id="rId10"/>
    <p:sldId id="310" r:id="rId11"/>
    <p:sldId id="311" r:id="rId12"/>
    <p:sldId id="312" r:id="rId13"/>
    <p:sldId id="316" r:id="rId14"/>
    <p:sldId id="313" r:id="rId15"/>
    <p:sldId id="314" r:id="rId16"/>
    <p:sldId id="315" r:id="rId17"/>
    <p:sldId id="317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260" r:id="rId29"/>
    <p:sldId id="304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微軟正黑體" panose="020B0604030504040204" pitchFamily="34" charset="-120"/>
      <p:regular r:id="rId45"/>
      <p:bold r:id="rId46"/>
    </p:embeddedFont>
    <p:embeddedFont>
      <p:font typeface="微軟正黑體" panose="020B0604030504040204" pitchFamily="34" charset="-120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300"/>
            <p14:sldId id="302"/>
            <p14:sldId id="298"/>
            <p14:sldId id="280"/>
            <p14:sldId id="305"/>
            <p14:sldId id="310"/>
            <p14:sldId id="311"/>
            <p14:sldId id="312"/>
            <p14:sldId id="316"/>
            <p14:sldId id="313"/>
            <p14:sldId id="314"/>
            <p14:sldId id="315"/>
            <p14:sldId id="317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260"/>
            <p14:sldId id="304"/>
          </p14:sldIdLst>
        </p14:section>
        <p14:section name="素材區" id="{10BE3FC3-D20F-4553-8F14-9183DFE983B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E2EB9"/>
    <a:srgbClr val="F2F2F2"/>
    <a:srgbClr val="502BD3"/>
    <a:srgbClr val="8661C5"/>
    <a:srgbClr val="ED35D1"/>
    <a:srgbClr val="A073F8"/>
    <a:srgbClr val="D431BC"/>
    <a:srgbClr val="9169E2"/>
    <a:srgbClr val="8F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80782" autoAdjust="0"/>
  </p:normalViewPr>
  <p:slideViewPr>
    <p:cSldViewPr snapToGrid="0">
      <p:cViewPr varScale="1">
        <p:scale>
          <a:sx n="51" d="100"/>
          <a:sy n="51" d="100"/>
        </p:scale>
        <p:origin x="13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51" d="100"/>
          <a:sy n="151" d="100"/>
        </p:scale>
        <p:origin x="5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Ian" userId="26c61333-8f7e-4d50-b886-cb8bc6938c06" providerId="ADAL" clId="{44410798-9A87-41C5-A8F0-F6502C602583}"/>
    <pc:docChg chg="undo custSel addSld modSld modSection">
      <pc:chgData name="ChenIan" userId="26c61333-8f7e-4d50-b886-cb8bc6938c06" providerId="ADAL" clId="{44410798-9A87-41C5-A8F0-F6502C602583}" dt="2023-12-08T13:22:50.398" v="51" actId="20577"/>
      <pc:docMkLst>
        <pc:docMk/>
      </pc:docMkLst>
      <pc:sldChg chg="addSp delSp mod">
        <pc:chgData name="ChenIan" userId="26c61333-8f7e-4d50-b886-cb8bc6938c06" providerId="ADAL" clId="{44410798-9A87-41C5-A8F0-F6502C602583}" dt="2023-12-08T13:16:16.612" v="15" actId="22"/>
        <pc:sldMkLst>
          <pc:docMk/>
          <pc:sldMk cId="2919931578" sldId="296"/>
        </pc:sldMkLst>
        <pc:spChg chg="add del">
          <ac:chgData name="ChenIan" userId="26c61333-8f7e-4d50-b886-cb8bc6938c06" providerId="ADAL" clId="{44410798-9A87-41C5-A8F0-F6502C602583}" dt="2023-12-08T13:16:16.612" v="15" actId="22"/>
          <ac:spMkLst>
            <pc:docMk/>
            <pc:sldMk cId="2919931578" sldId="296"/>
            <ac:spMk id="5" creationId="{281D2B15-8D99-C74F-40CE-7E71D7DEFBD6}"/>
          </ac:spMkLst>
        </pc:spChg>
      </pc:sldChg>
      <pc:sldChg chg="addSp delSp modSp new mod modClrScheme chgLayout">
        <pc:chgData name="ChenIan" userId="26c61333-8f7e-4d50-b886-cb8bc6938c06" providerId="ADAL" clId="{44410798-9A87-41C5-A8F0-F6502C602583}" dt="2023-12-08T13:22:50.398" v="51" actId="20577"/>
        <pc:sldMkLst>
          <pc:docMk/>
          <pc:sldMk cId="3137491401" sldId="300"/>
        </pc:sldMkLst>
        <pc:spChg chg="del mod ord">
          <ac:chgData name="ChenIan" userId="26c61333-8f7e-4d50-b886-cb8bc6938c06" providerId="ADAL" clId="{44410798-9A87-41C5-A8F0-F6502C602583}" dt="2023-12-08T13:11:55.016" v="1" actId="700"/>
          <ac:spMkLst>
            <pc:docMk/>
            <pc:sldMk cId="3137491401" sldId="300"/>
            <ac:spMk id="2" creationId="{19B052EB-565F-1B91-4BF7-A29078F7E4BD}"/>
          </ac:spMkLst>
        </pc:spChg>
        <pc:spChg chg="del mod ord">
          <ac:chgData name="ChenIan" userId="26c61333-8f7e-4d50-b886-cb8bc6938c06" providerId="ADAL" clId="{44410798-9A87-41C5-A8F0-F6502C602583}" dt="2023-12-08T13:11:55.016" v="1" actId="700"/>
          <ac:spMkLst>
            <pc:docMk/>
            <pc:sldMk cId="3137491401" sldId="300"/>
            <ac:spMk id="3" creationId="{9F46ED79-E65A-37FE-883B-2A8A4A5F6FB1}"/>
          </ac:spMkLst>
        </pc:spChg>
        <pc:spChg chg="add mod ord">
          <ac:chgData name="ChenIan" userId="26c61333-8f7e-4d50-b886-cb8bc6938c06" providerId="ADAL" clId="{44410798-9A87-41C5-A8F0-F6502C602583}" dt="2023-12-08T13:19:13.506" v="41" actId="20577"/>
          <ac:spMkLst>
            <pc:docMk/>
            <pc:sldMk cId="3137491401" sldId="300"/>
            <ac:spMk id="4" creationId="{A2694DAE-AC73-BCEE-4E53-1150D8DDD394}"/>
          </ac:spMkLst>
        </pc:spChg>
        <pc:spChg chg="add mod ord">
          <ac:chgData name="ChenIan" userId="26c61333-8f7e-4d50-b886-cb8bc6938c06" providerId="ADAL" clId="{44410798-9A87-41C5-A8F0-F6502C602583}" dt="2023-12-08T13:22:50.398" v="51" actId="20577"/>
          <ac:spMkLst>
            <pc:docMk/>
            <pc:sldMk cId="3137491401" sldId="300"/>
            <ac:spMk id="5" creationId="{3E6E3C20-7968-68BD-C23A-83458FEC144B}"/>
          </ac:spMkLst>
        </pc:spChg>
        <pc:spChg chg="add del">
          <ac:chgData name="ChenIan" userId="26c61333-8f7e-4d50-b886-cb8bc6938c06" providerId="ADAL" clId="{44410798-9A87-41C5-A8F0-F6502C602583}" dt="2023-12-08T13:12:12.931" v="3" actId="22"/>
          <ac:spMkLst>
            <pc:docMk/>
            <pc:sldMk cId="3137491401" sldId="300"/>
            <ac:spMk id="7" creationId="{8F97A069-F296-5964-5AA8-F88EF50CB91B}"/>
          </ac:spMkLst>
        </pc:spChg>
        <pc:spChg chg="add del">
          <ac:chgData name="ChenIan" userId="26c61333-8f7e-4d50-b886-cb8bc6938c06" providerId="ADAL" clId="{44410798-9A87-41C5-A8F0-F6502C602583}" dt="2023-12-08T13:12:32.341" v="5" actId="22"/>
          <ac:spMkLst>
            <pc:docMk/>
            <pc:sldMk cId="3137491401" sldId="300"/>
            <ac:spMk id="9" creationId="{C7F94C95-4213-C487-EE78-5F171DB4F8D2}"/>
          </ac:spMkLst>
        </pc:spChg>
        <pc:spChg chg="add del">
          <ac:chgData name="ChenIan" userId="26c61333-8f7e-4d50-b886-cb8bc6938c06" providerId="ADAL" clId="{44410798-9A87-41C5-A8F0-F6502C602583}" dt="2023-12-08T13:14:05.292" v="7" actId="22"/>
          <ac:spMkLst>
            <pc:docMk/>
            <pc:sldMk cId="3137491401" sldId="300"/>
            <ac:spMk id="11" creationId="{2E7847A9-5FA6-48BF-A2B7-4D7E36FC9CEE}"/>
          </ac:spMkLst>
        </pc:spChg>
        <pc:spChg chg="add del">
          <ac:chgData name="ChenIan" userId="26c61333-8f7e-4d50-b886-cb8bc6938c06" providerId="ADAL" clId="{44410798-9A87-41C5-A8F0-F6502C602583}" dt="2023-12-08T13:14:16.209" v="9" actId="22"/>
          <ac:spMkLst>
            <pc:docMk/>
            <pc:sldMk cId="3137491401" sldId="300"/>
            <ac:spMk id="13" creationId="{38993D13-71A4-7FEA-0D2D-601887BA7C18}"/>
          </ac:spMkLst>
        </pc:spChg>
        <pc:spChg chg="add del">
          <ac:chgData name="ChenIan" userId="26c61333-8f7e-4d50-b886-cb8bc6938c06" providerId="ADAL" clId="{44410798-9A87-41C5-A8F0-F6502C602583}" dt="2023-12-08T13:14:28.452" v="11" actId="22"/>
          <ac:spMkLst>
            <pc:docMk/>
            <pc:sldMk cId="3137491401" sldId="300"/>
            <ac:spMk id="15" creationId="{FA1B1B59-CADE-B7F6-46C3-BE675BE6F98E}"/>
          </ac:spMkLst>
        </pc:spChg>
        <pc:spChg chg="add del">
          <ac:chgData name="ChenIan" userId="26c61333-8f7e-4d50-b886-cb8bc6938c06" providerId="ADAL" clId="{44410798-9A87-41C5-A8F0-F6502C602583}" dt="2023-12-08T13:16:11.389" v="13" actId="22"/>
          <ac:spMkLst>
            <pc:docMk/>
            <pc:sldMk cId="3137491401" sldId="300"/>
            <ac:spMk id="17" creationId="{59196FCE-82A0-4A44-7628-2B21F7E1A87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20000"/>
                  <a:lumOff val="80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2A0E9C5-A31C-564F-9028-1A142C326F37}">
      <dgm:prSet phldrT="[Text]" phldr="1" custT="1"/>
      <dgm:spPr>
        <a:solidFill>
          <a:schemeClr val="tx1">
            <a:lumMod val="75000"/>
            <a:alpha val="90000"/>
          </a:schemeClr>
        </a:solidFill>
        <a:ln w="12700" cap="flat" cmpd="sng" algn="ctr">
          <a:solidFill>
            <a:schemeClr val="tx1">
              <a:lumMod val="60000"/>
              <a:lumOff val="40000"/>
            </a:schemeClr>
          </a:solidFill>
          <a:prstDash val="solid"/>
          <a:miter lim="800000"/>
        </a:ln>
        <a:effectLst/>
      </dgm:spPr>
      <dgm:t>
        <a:bodyPr spcFirstLastPara="0" vert="horz" wrap="square" lIns="192024" tIns="192024" rIns="192024" bIns="192024" numCol="1" spcCol="1270" anchor="t" anchorCtr="0"/>
        <a:lstStyle/>
        <a:p>
          <a:endParaRPr lang="en-US" sz="2700" kern="1200" dirty="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>
        <a:solidFill>
          <a:schemeClr val="tx1">
            <a:lumMod val="50000"/>
            <a:alpha val="90000"/>
          </a:schemeClr>
        </a:solidFill>
        <a:ln>
          <a:solidFill>
            <a:schemeClr val="tx1">
              <a:lumMod val="75000"/>
            </a:schemeClr>
          </a:solidFill>
        </a:ln>
      </dgm:spPr>
      <dgm:t>
        <a:bodyPr/>
        <a:lstStyle/>
        <a:p>
          <a:endParaRPr lang="en-US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 custT="1"/>
      <dgm:spPr>
        <a:solidFill>
          <a:schemeClr val="tx1">
            <a:lumMod val="75000"/>
            <a:alpha val="90000"/>
          </a:schemeClr>
        </a:solidFill>
        <a:ln w="12700" cap="flat" cmpd="sng" algn="ctr">
          <a:solidFill>
            <a:schemeClr val="tx1">
              <a:lumMod val="60000"/>
              <a:lumOff val="40000"/>
            </a:schemeClr>
          </a:solidFill>
          <a:prstDash val="solid"/>
          <a:miter lim="800000"/>
        </a:ln>
        <a:effectLst/>
      </dgm:spPr>
      <dgm:t>
        <a:bodyPr spcFirstLastPara="0" vert="horz" wrap="square" lIns="192024" tIns="192024" rIns="192024" bIns="192024" numCol="1" spcCol="1270" anchor="t" anchorCtr="0"/>
        <a:lstStyle/>
        <a:p>
          <a:endParaRPr lang="en-US" sz="2700" kern="1200" dirty="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 custT="1"/>
      <dgm:spPr>
        <a:solidFill>
          <a:srgbClr val="3A20A0">
            <a:lumMod val="50000"/>
            <a:alpha val="90000"/>
          </a:srgbClr>
        </a:solidFill>
        <a:ln w="12700" cap="flat" cmpd="sng" algn="ctr">
          <a:solidFill>
            <a:srgbClr val="3A20A0">
              <a:lumMod val="75000"/>
            </a:srgbClr>
          </a:solidFill>
          <a:prstDash val="solid"/>
          <a:miter lim="800000"/>
        </a:ln>
        <a:effectLst/>
      </dgm:spPr>
      <dgm:t>
        <a:bodyPr spcFirstLastPara="0" vert="horz" wrap="square" lIns="192024" tIns="192024" rIns="192024" bIns="192024" numCol="1" spcCol="1270" anchor="t" anchorCtr="0"/>
        <a:lstStyle/>
        <a:p>
          <a:endParaRPr lang="en-US" sz="2700" kern="1200" dirty="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 custT="1"/>
      <dgm:spPr>
        <a:solidFill>
          <a:schemeClr val="tx1">
            <a:lumMod val="75000"/>
            <a:alpha val="90000"/>
          </a:schemeClr>
        </a:solidFill>
        <a:ln w="12700" cap="flat" cmpd="sng" algn="ctr">
          <a:solidFill>
            <a:schemeClr val="tx1">
              <a:lumMod val="60000"/>
              <a:lumOff val="40000"/>
            </a:schemeClr>
          </a:solidFill>
          <a:prstDash val="solid"/>
          <a:miter lim="800000"/>
        </a:ln>
        <a:effectLst/>
      </dgm:spPr>
      <dgm:t>
        <a:bodyPr spcFirstLastPara="0" vert="horz" wrap="square" lIns="192024" tIns="192024" rIns="192024" bIns="192024" numCol="1" spcCol="1270" anchor="t" anchorCtr="0"/>
        <a:lstStyle/>
        <a:p>
          <a:endParaRPr lang="en-US" sz="2700" kern="1200" dirty="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 custT="1"/>
      <dgm:spPr>
        <a:solidFill>
          <a:srgbClr val="3A20A0">
            <a:lumMod val="50000"/>
            <a:alpha val="90000"/>
          </a:srgbClr>
        </a:solidFill>
        <a:ln w="12700" cap="flat" cmpd="sng" algn="ctr">
          <a:solidFill>
            <a:srgbClr val="3A20A0">
              <a:lumMod val="75000"/>
            </a:srgbClr>
          </a:solidFill>
          <a:prstDash val="solid"/>
          <a:miter lim="800000"/>
        </a:ln>
        <a:effectLst/>
      </dgm:spPr>
      <dgm:t>
        <a:bodyPr spcFirstLastPara="0" vert="horz" wrap="square" lIns="192024" tIns="192024" rIns="192024" bIns="192024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>
        <a:xfrm>
          <a:off x="4042" y="1564116"/>
          <a:ext cx="1838086" cy="735234"/>
        </a:xfrm>
        <a:prstGeom prst="rect">
          <a:avLst/>
        </a:prstGeom>
      </dgm:spPr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>
        <a:xfrm>
          <a:off x="2956718" y="1564116"/>
          <a:ext cx="1838086" cy="735234"/>
        </a:xfrm>
        <a:prstGeom prst="rect">
          <a:avLst/>
        </a:prstGeom>
      </dgm:spPr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</dgm:spPr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>
        <a:xfrm>
          <a:off x="5909394" y="1564116"/>
          <a:ext cx="1838086" cy="735234"/>
        </a:xfrm>
        <a:prstGeom prst="rect">
          <a:avLst/>
        </a:prstGeom>
      </dgm:spPr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</dgm:spPr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90000"/>
          </a:schemeClr>
        </a:solidFill>
        <a:ln w="12700" cap="flat" cmpd="sng" algn="ctr">
          <a:solidFill>
            <a:schemeClr val="tx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tx1">
            <a:lumMod val="50000"/>
            <a:alpha val="90000"/>
          </a:schemeClr>
        </a:solidFill>
        <a:ln w="12700" cap="flat" cmpd="sng" algn="ctr">
          <a:solidFill>
            <a:schemeClr val="tx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90000"/>
          </a:schemeClr>
        </a:solidFill>
        <a:ln w="12700" cap="flat" cmpd="sng" algn="ctr">
          <a:solidFill>
            <a:schemeClr val="tx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rgbClr val="3A20A0">
            <a:lumMod val="50000"/>
            <a:alpha val="90000"/>
          </a:srgbClr>
        </a:solidFill>
        <a:ln w="12700" cap="flat" cmpd="sng" algn="ctr">
          <a:solidFill>
            <a:srgbClr val="3A20A0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 dirty="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tx1">
            <a:lumMod val="75000"/>
            <a:alpha val="90000"/>
          </a:schemeClr>
        </a:solidFill>
        <a:ln w="12700" cap="flat" cmpd="sng" algn="ctr">
          <a:solidFill>
            <a:schemeClr val="tx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rgbClr val="3A20A0">
            <a:lumMod val="50000"/>
            <a:alpha val="90000"/>
          </a:srgbClr>
        </a:solidFill>
        <a:ln w="12700" cap="flat" cmpd="sng" algn="ctr">
          <a:solidFill>
            <a:srgbClr val="3A20A0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solidFill>
              <a:srgbClr val="FFFFFF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4920A1-C101-D540-9365-0B3D38E4A9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437CE-7E7E-2F01-9C38-E13BA8FE5D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8E5CD-4D19-466B-A02B-9D651C1ACBF9}" type="datetimeFigureOut">
              <a:rPr lang="zh-TW" altLang="en-US" smtClean="0"/>
              <a:t>2023/12/9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9C0BC-8CE4-CF5D-B312-939E1C87D8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1155D-F011-F45D-EB3E-E746527221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9CC0A-6238-4F78-B0F1-9B3213C50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28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9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svg"/><Relationship Id="rId20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Relationship Id="rId14" Type="http://schemas.openxmlformats.org/officeDocument/2006/relationships/image" Target="../media/image33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9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jpg"/><Relationship Id="rId18" Type="http://schemas.openxmlformats.org/officeDocument/2006/relationships/image" Target="../media/image3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5.sv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95EF72-BA11-355C-016F-20A4B288877A}"/>
              </a:ext>
            </a:extLst>
          </p:cNvPr>
          <p:cNvGrpSpPr/>
          <p:nvPr userDrawn="1"/>
        </p:nvGrpSpPr>
        <p:grpSpPr>
          <a:xfrm>
            <a:off x="9403080" y="114031"/>
            <a:ext cx="2668969" cy="365036"/>
            <a:chOff x="7555278" y="209280"/>
            <a:chExt cx="4345321" cy="594311"/>
          </a:xfrm>
        </p:grpSpPr>
        <p:pic>
          <p:nvPicPr>
            <p:cNvPr id="3" name="圖形 12">
              <a:extLst>
                <a:ext uri="{FF2B5EF4-FFF2-40B4-BE49-F238E27FC236}">
                  <a16:creationId xmlns:a16="http://schemas.microsoft.com/office/drawing/2014/main" id="{7E5F45E1-0560-C351-247F-2A4D9D34F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5278" y="324162"/>
              <a:ext cx="1283951" cy="479429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2B01B5-6B80-E088-92CB-BA3262E65E6E}"/>
                </a:ext>
              </a:extLst>
            </p:cNvPr>
            <p:cNvGrpSpPr/>
            <p:nvPr userDrawn="1"/>
          </p:nvGrpSpPr>
          <p:grpSpPr>
            <a:xfrm>
              <a:off x="9305925" y="209280"/>
              <a:ext cx="2594674" cy="527636"/>
              <a:chOff x="2387462" y="484108"/>
              <a:chExt cx="4683962" cy="9525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50953FA-D5FB-7C38-F93C-40DC98FE4002}"/>
                  </a:ext>
                </a:extLst>
              </p:cNvPr>
              <p:cNvGrpSpPr/>
              <p:nvPr userDrawn="1"/>
            </p:nvGrpSpPr>
            <p:grpSpPr>
              <a:xfrm>
                <a:off x="3463355" y="710886"/>
                <a:ext cx="3608069" cy="498944"/>
                <a:chOff x="4333911" y="853260"/>
                <a:chExt cx="3608069" cy="498944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981B3E8-A788-9BF2-A1B3-87277BBB76FB}"/>
                    </a:ext>
                  </a:extLst>
                </p:cNvPr>
                <p:cNvSpPr/>
                <p:nvPr userDrawn="1"/>
              </p:nvSpPr>
              <p:spPr>
                <a:xfrm>
                  <a:off x="4333911" y="878977"/>
                  <a:ext cx="347144" cy="465772"/>
                </a:xfrm>
                <a:custGeom>
                  <a:avLst/>
                  <a:gdLst>
                    <a:gd name="connsiteX0" fmla="*/ 270510 w 347144"/>
                    <a:gd name="connsiteY0" fmla="*/ 226695 h 465772"/>
                    <a:gd name="connsiteX1" fmla="*/ 298132 w 347144"/>
                    <a:gd name="connsiteY1" fmla="*/ 238125 h 465772"/>
                    <a:gd name="connsiteX2" fmla="*/ 341948 w 347144"/>
                    <a:gd name="connsiteY2" fmla="*/ 295275 h 465772"/>
                    <a:gd name="connsiteX3" fmla="*/ 335280 w 347144"/>
                    <a:gd name="connsiteY3" fmla="*/ 389572 h 465772"/>
                    <a:gd name="connsiteX4" fmla="*/ 257175 w 347144"/>
                    <a:gd name="connsiteY4" fmla="*/ 455295 h 465772"/>
                    <a:gd name="connsiteX5" fmla="*/ 180975 w 347144"/>
                    <a:gd name="connsiteY5" fmla="*/ 465772 h 465772"/>
                    <a:gd name="connsiteX6" fmla="*/ 5715 w 347144"/>
                    <a:gd name="connsiteY6" fmla="*/ 465772 h 465772"/>
                    <a:gd name="connsiteX7" fmla="*/ 0 w 347144"/>
                    <a:gd name="connsiteY7" fmla="*/ 460058 h 465772"/>
                    <a:gd name="connsiteX8" fmla="*/ 0 w 347144"/>
                    <a:gd name="connsiteY8" fmla="*/ 6668 h 465772"/>
                    <a:gd name="connsiteX9" fmla="*/ 5715 w 347144"/>
                    <a:gd name="connsiteY9" fmla="*/ 0 h 465772"/>
                    <a:gd name="connsiteX10" fmla="*/ 176212 w 347144"/>
                    <a:gd name="connsiteY10" fmla="*/ 953 h 465772"/>
                    <a:gd name="connsiteX11" fmla="*/ 260032 w 347144"/>
                    <a:gd name="connsiteY11" fmla="*/ 16193 h 465772"/>
                    <a:gd name="connsiteX12" fmla="*/ 335280 w 347144"/>
                    <a:gd name="connsiteY12" fmla="*/ 133350 h 465772"/>
                    <a:gd name="connsiteX13" fmla="*/ 270510 w 347144"/>
                    <a:gd name="connsiteY13" fmla="*/ 226695 h 465772"/>
                    <a:gd name="connsiteX14" fmla="*/ 96202 w 347144"/>
                    <a:gd name="connsiteY14" fmla="*/ 325755 h 465772"/>
                    <a:gd name="connsiteX15" fmla="*/ 96202 w 347144"/>
                    <a:gd name="connsiteY15" fmla="*/ 382905 h 465772"/>
                    <a:gd name="connsiteX16" fmla="*/ 101917 w 347144"/>
                    <a:gd name="connsiteY16" fmla="*/ 388620 h 465772"/>
                    <a:gd name="connsiteX17" fmla="*/ 178118 w 347144"/>
                    <a:gd name="connsiteY17" fmla="*/ 388620 h 465772"/>
                    <a:gd name="connsiteX18" fmla="*/ 200025 w 347144"/>
                    <a:gd name="connsiteY18" fmla="*/ 386715 h 465772"/>
                    <a:gd name="connsiteX19" fmla="*/ 248602 w 347144"/>
                    <a:gd name="connsiteY19" fmla="*/ 343853 h 465772"/>
                    <a:gd name="connsiteX20" fmla="*/ 248602 w 347144"/>
                    <a:gd name="connsiteY20" fmla="*/ 306705 h 465772"/>
                    <a:gd name="connsiteX21" fmla="*/ 215265 w 347144"/>
                    <a:gd name="connsiteY21" fmla="*/ 267653 h 465772"/>
                    <a:gd name="connsiteX22" fmla="*/ 185737 w 347144"/>
                    <a:gd name="connsiteY22" fmla="*/ 262890 h 465772"/>
                    <a:gd name="connsiteX23" fmla="*/ 101917 w 347144"/>
                    <a:gd name="connsiteY23" fmla="*/ 262890 h 465772"/>
                    <a:gd name="connsiteX24" fmla="*/ 97155 w 347144"/>
                    <a:gd name="connsiteY24" fmla="*/ 267653 h 465772"/>
                    <a:gd name="connsiteX25" fmla="*/ 96202 w 347144"/>
                    <a:gd name="connsiteY25" fmla="*/ 325755 h 465772"/>
                    <a:gd name="connsiteX26" fmla="*/ 96202 w 347144"/>
                    <a:gd name="connsiteY26" fmla="*/ 136208 h 465772"/>
                    <a:gd name="connsiteX27" fmla="*/ 96202 w 347144"/>
                    <a:gd name="connsiteY27" fmla="*/ 189548 h 465772"/>
                    <a:gd name="connsiteX28" fmla="*/ 101917 w 347144"/>
                    <a:gd name="connsiteY28" fmla="*/ 195263 h 465772"/>
                    <a:gd name="connsiteX29" fmla="*/ 166687 w 347144"/>
                    <a:gd name="connsiteY29" fmla="*/ 195263 h 465772"/>
                    <a:gd name="connsiteX30" fmla="*/ 200025 w 347144"/>
                    <a:gd name="connsiteY30" fmla="*/ 190500 h 465772"/>
                    <a:gd name="connsiteX31" fmla="*/ 237173 w 347144"/>
                    <a:gd name="connsiteY31" fmla="*/ 157163 h 465772"/>
                    <a:gd name="connsiteX32" fmla="*/ 236220 w 347144"/>
                    <a:gd name="connsiteY32" fmla="*/ 112395 h 465772"/>
                    <a:gd name="connsiteX33" fmla="*/ 214312 w 347144"/>
                    <a:gd name="connsiteY33" fmla="*/ 86678 h 465772"/>
                    <a:gd name="connsiteX34" fmla="*/ 181927 w 347144"/>
                    <a:gd name="connsiteY34" fmla="*/ 78105 h 465772"/>
                    <a:gd name="connsiteX35" fmla="*/ 99060 w 347144"/>
                    <a:gd name="connsiteY35" fmla="*/ 77153 h 465772"/>
                    <a:gd name="connsiteX36" fmla="*/ 95250 w 347144"/>
                    <a:gd name="connsiteY36" fmla="*/ 81915 h 465772"/>
                    <a:gd name="connsiteX37" fmla="*/ 96202 w 347144"/>
                    <a:gd name="connsiteY37" fmla="*/ 136208 h 465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47144" h="465772">
                      <a:moveTo>
                        <a:pt x="270510" y="226695"/>
                      </a:moveTo>
                      <a:cubicBezTo>
                        <a:pt x="280987" y="229553"/>
                        <a:pt x="290512" y="233363"/>
                        <a:pt x="298132" y="238125"/>
                      </a:cubicBezTo>
                      <a:cubicBezTo>
                        <a:pt x="320040" y="251460"/>
                        <a:pt x="335280" y="270510"/>
                        <a:pt x="341948" y="295275"/>
                      </a:cubicBezTo>
                      <a:cubicBezTo>
                        <a:pt x="350520" y="327660"/>
                        <a:pt x="348615" y="359093"/>
                        <a:pt x="335280" y="389572"/>
                      </a:cubicBezTo>
                      <a:cubicBezTo>
                        <a:pt x="320040" y="423863"/>
                        <a:pt x="292418" y="443865"/>
                        <a:pt x="257175" y="455295"/>
                      </a:cubicBezTo>
                      <a:cubicBezTo>
                        <a:pt x="232410" y="462915"/>
                        <a:pt x="206693" y="465772"/>
                        <a:pt x="180975" y="465772"/>
                      </a:cubicBezTo>
                      <a:cubicBezTo>
                        <a:pt x="122873" y="465772"/>
                        <a:pt x="64770" y="465772"/>
                        <a:pt x="5715" y="465772"/>
                      </a:cubicBezTo>
                      <a:cubicBezTo>
                        <a:pt x="952" y="465772"/>
                        <a:pt x="0" y="464820"/>
                        <a:pt x="0" y="460058"/>
                      </a:cubicBezTo>
                      <a:cubicBezTo>
                        <a:pt x="0" y="308610"/>
                        <a:pt x="0" y="158115"/>
                        <a:pt x="0" y="6668"/>
                      </a:cubicBezTo>
                      <a:cubicBezTo>
                        <a:pt x="0" y="1905"/>
                        <a:pt x="952" y="0"/>
                        <a:pt x="5715" y="0"/>
                      </a:cubicBezTo>
                      <a:cubicBezTo>
                        <a:pt x="62865" y="0"/>
                        <a:pt x="119063" y="0"/>
                        <a:pt x="176212" y="953"/>
                      </a:cubicBezTo>
                      <a:cubicBezTo>
                        <a:pt x="204787" y="953"/>
                        <a:pt x="233362" y="5715"/>
                        <a:pt x="260032" y="16193"/>
                      </a:cubicBezTo>
                      <a:cubicBezTo>
                        <a:pt x="313373" y="37148"/>
                        <a:pt x="337185" y="78105"/>
                        <a:pt x="335280" y="133350"/>
                      </a:cubicBezTo>
                      <a:cubicBezTo>
                        <a:pt x="334328" y="177165"/>
                        <a:pt x="311468" y="207645"/>
                        <a:pt x="270510" y="226695"/>
                      </a:cubicBezTo>
                      <a:close/>
                      <a:moveTo>
                        <a:pt x="96202" y="325755"/>
                      </a:moveTo>
                      <a:cubicBezTo>
                        <a:pt x="96202" y="344805"/>
                        <a:pt x="96202" y="363855"/>
                        <a:pt x="96202" y="382905"/>
                      </a:cubicBezTo>
                      <a:cubicBezTo>
                        <a:pt x="96202" y="387668"/>
                        <a:pt x="97155" y="388620"/>
                        <a:pt x="101917" y="388620"/>
                      </a:cubicBezTo>
                      <a:cubicBezTo>
                        <a:pt x="127635" y="388620"/>
                        <a:pt x="152400" y="388620"/>
                        <a:pt x="178118" y="388620"/>
                      </a:cubicBezTo>
                      <a:cubicBezTo>
                        <a:pt x="185737" y="388620"/>
                        <a:pt x="192405" y="388620"/>
                        <a:pt x="200025" y="386715"/>
                      </a:cubicBezTo>
                      <a:cubicBezTo>
                        <a:pt x="224790" y="381953"/>
                        <a:pt x="242887" y="369570"/>
                        <a:pt x="248602" y="343853"/>
                      </a:cubicBezTo>
                      <a:cubicBezTo>
                        <a:pt x="251460" y="331470"/>
                        <a:pt x="251460" y="319088"/>
                        <a:pt x="248602" y="306705"/>
                      </a:cubicBezTo>
                      <a:cubicBezTo>
                        <a:pt x="244793" y="287655"/>
                        <a:pt x="233362" y="274320"/>
                        <a:pt x="215265" y="267653"/>
                      </a:cubicBezTo>
                      <a:cubicBezTo>
                        <a:pt x="205740" y="263843"/>
                        <a:pt x="195262" y="262890"/>
                        <a:pt x="185737" y="262890"/>
                      </a:cubicBezTo>
                      <a:cubicBezTo>
                        <a:pt x="158115" y="262890"/>
                        <a:pt x="129540" y="262890"/>
                        <a:pt x="101917" y="262890"/>
                      </a:cubicBezTo>
                      <a:cubicBezTo>
                        <a:pt x="98107" y="262890"/>
                        <a:pt x="97155" y="263843"/>
                        <a:pt x="97155" y="267653"/>
                      </a:cubicBezTo>
                      <a:cubicBezTo>
                        <a:pt x="96202" y="287655"/>
                        <a:pt x="96202" y="306705"/>
                        <a:pt x="96202" y="325755"/>
                      </a:cubicBezTo>
                      <a:close/>
                      <a:moveTo>
                        <a:pt x="96202" y="136208"/>
                      </a:moveTo>
                      <a:cubicBezTo>
                        <a:pt x="96202" y="154305"/>
                        <a:pt x="96202" y="172403"/>
                        <a:pt x="96202" y="189548"/>
                      </a:cubicBezTo>
                      <a:cubicBezTo>
                        <a:pt x="96202" y="193358"/>
                        <a:pt x="97155" y="195263"/>
                        <a:pt x="101917" y="195263"/>
                      </a:cubicBezTo>
                      <a:cubicBezTo>
                        <a:pt x="123825" y="195263"/>
                        <a:pt x="145732" y="195263"/>
                        <a:pt x="166687" y="195263"/>
                      </a:cubicBezTo>
                      <a:cubicBezTo>
                        <a:pt x="178118" y="195263"/>
                        <a:pt x="188595" y="194310"/>
                        <a:pt x="200025" y="190500"/>
                      </a:cubicBezTo>
                      <a:cubicBezTo>
                        <a:pt x="217170" y="185738"/>
                        <a:pt x="231457" y="176213"/>
                        <a:pt x="237173" y="157163"/>
                      </a:cubicBezTo>
                      <a:cubicBezTo>
                        <a:pt x="241935" y="141923"/>
                        <a:pt x="240982" y="126682"/>
                        <a:pt x="236220" y="112395"/>
                      </a:cubicBezTo>
                      <a:cubicBezTo>
                        <a:pt x="232410" y="100965"/>
                        <a:pt x="224790" y="92393"/>
                        <a:pt x="214312" y="86678"/>
                      </a:cubicBezTo>
                      <a:cubicBezTo>
                        <a:pt x="203835" y="81915"/>
                        <a:pt x="193357" y="79057"/>
                        <a:pt x="181927" y="78105"/>
                      </a:cubicBezTo>
                      <a:cubicBezTo>
                        <a:pt x="154305" y="76200"/>
                        <a:pt x="126682" y="77153"/>
                        <a:pt x="99060" y="77153"/>
                      </a:cubicBezTo>
                      <a:cubicBezTo>
                        <a:pt x="95250" y="77153"/>
                        <a:pt x="95250" y="79057"/>
                        <a:pt x="95250" y="81915"/>
                      </a:cubicBezTo>
                      <a:cubicBezTo>
                        <a:pt x="96202" y="100965"/>
                        <a:pt x="96202" y="119063"/>
                        <a:pt x="96202" y="13620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C6DB4B2B-6B17-2FF0-2525-3B7ECFB8E569}"/>
                    </a:ext>
                  </a:extLst>
                </p:cNvPr>
                <p:cNvSpPr/>
                <p:nvPr userDrawn="1"/>
              </p:nvSpPr>
              <p:spPr>
                <a:xfrm>
                  <a:off x="5980783" y="873409"/>
                  <a:ext cx="358882" cy="478007"/>
                </a:xfrm>
                <a:custGeom>
                  <a:avLst/>
                  <a:gdLst>
                    <a:gd name="connsiteX0" fmla="*/ 46673 w 358882"/>
                    <a:gd name="connsiteY0" fmla="*/ 324655 h 478007"/>
                    <a:gd name="connsiteX1" fmla="*/ 89535 w 358882"/>
                    <a:gd name="connsiteY1" fmla="*/ 324655 h 478007"/>
                    <a:gd name="connsiteX2" fmla="*/ 95250 w 358882"/>
                    <a:gd name="connsiteY2" fmla="*/ 330370 h 478007"/>
                    <a:gd name="connsiteX3" fmla="*/ 148590 w 358882"/>
                    <a:gd name="connsiteY3" fmla="*/ 397998 h 478007"/>
                    <a:gd name="connsiteX4" fmla="*/ 200978 w 358882"/>
                    <a:gd name="connsiteY4" fmla="*/ 401808 h 478007"/>
                    <a:gd name="connsiteX5" fmla="*/ 232410 w 358882"/>
                    <a:gd name="connsiteY5" fmla="*/ 393235 h 478007"/>
                    <a:gd name="connsiteX6" fmla="*/ 240983 w 358882"/>
                    <a:gd name="connsiteY6" fmla="*/ 308463 h 478007"/>
                    <a:gd name="connsiteX7" fmla="*/ 196215 w 358882"/>
                    <a:gd name="connsiteY7" fmla="*/ 286555 h 478007"/>
                    <a:gd name="connsiteX8" fmla="*/ 112395 w 358882"/>
                    <a:gd name="connsiteY8" fmla="*/ 255123 h 478007"/>
                    <a:gd name="connsiteX9" fmla="*/ 44768 w 358882"/>
                    <a:gd name="connsiteY9" fmla="*/ 209403 h 478007"/>
                    <a:gd name="connsiteX10" fmla="*/ 66675 w 358882"/>
                    <a:gd name="connsiteY10" fmla="*/ 32238 h 478007"/>
                    <a:gd name="connsiteX11" fmla="*/ 154305 w 358882"/>
                    <a:gd name="connsiteY11" fmla="*/ 1758 h 478007"/>
                    <a:gd name="connsiteX12" fmla="*/ 259080 w 358882"/>
                    <a:gd name="connsiteY12" fmla="*/ 12235 h 478007"/>
                    <a:gd name="connsiteX13" fmla="*/ 348615 w 358882"/>
                    <a:gd name="connsiteY13" fmla="*/ 97008 h 478007"/>
                    <a:gd name="connsiteX14" fmla="*/ 356235 w 358882"/>
                    <a:gd name="connsiteY14" fmla="*/ 139870 h 478007"/>
                    <a:gd name="connsiteX15" fmla="*/ 352425 w 358882"/>
                    <a:gd name="connsiteY15" fmla="*/ 143680 h 478007"/>
                    <a:gd name="connsiteX16" fmla="*/ 264795 w 358882"/>
                    <a:gd name="connsiteY16" fmla="*/ 143680 h 478007"/>
                    <a:gd name="connsiteX17" fmla="*/ 260985 w 358882"/>
                    <a:gd name="connsiteY17" fmla="*/ 139870 h 478007"/>
                    <a:gd name="connsiteX18" fmla="*/ 259080 w 358882"/>
                    <a:gd name="connsiteY18" fmla="*/ 123678 h 478007"/>
                    <a:gd name="connsiteX19" fmla="*/ 220980 w 358882"/>
                    <a:gd name="connsiteY19" fmla="*/ 81768 h 478007"/>
                    <a:gd name="connsiteX20" fmla="*/ 142875 w 358882"/>
                    <a:gd name="connsiteY20" fmla="*/ 83673 h 478007"/>
                    <a:gd name="connsiteX21" fmla="*/ 111443 w 358882"/>
                    <a:gd name="connsiteY21" fmla="*/ 119868 h 478007"/>
                    <a:gd name="connsiteX22" fmla="*/ 133350 w 358882"/>
                    <a:gd name="connsiteY22" fmla="*/ 167493 h 478007"/>
                    <a:gd name="connsiteX23" fmla="*/ 190500 w 358882"/>
                    <a:gd name="connsiteY23" fmla="*/ 193210 h 478007"/>
                    <a:gd name="connsiteX24" fmla="*/ 266700 w 358882"/>
                    <a:gd name="connsiteY24" fmla="*/ 221785 h 478007"/>
                    <a:gd name="connsiteX25" fmla="*/ 339090 w 358882"/>
                    <a:gd name="connsiteY25" fmla="*/ 280840 h 478007"/>
                    <a:gd name="connsiteX26" fmla="*/ 290513 w 358882"/>
                    <a:gd name="connsiteY26" fmla="*/ 457053 h 478007"/>
                    <a:gd name="connsiteX27" fmla="*/ 191453 w 358882"/>
                    <a:gd name="connsiteY27" fmla="*/ 478008 h 478007"/>
                    <a:gd name="connsiteX28" fmla="*/ 70485 w 358882"/>
                    <a:gd name="connsiteY28" fmla="*/ 447528 h 478007"/>
                    <a:gd name="connsiteX29" fmla="*/ 0 w 358882"/>
                    <a:gd name="connsiteY29" fmla="*/ 330370 h 478007"/>
                    <a:gd name="connsiteX30" fmla="*/ 5715 w 358882"/>
                    <a:gd name="connsiteY30" fmla="*/ 324655 h 478007"/>
                    <a:gd name="connsiteX31" fmla="*/ 46673 w 358882"/>
                    <a:gd name="connsiteY31" fmla="*/ 324655 h 47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58882" h="478007">
                      <a:moveTo>
                        <a:pt x="46673" y="324655"/>
                      </a:moveTo>
                      <a:cubicBezTo>
                        <a:pt x="60960" y="324655"/>
                        <a:pt x="75248" y="324655"/>
                        <a:pt x="89535" y="324655"/>
                      </a:cubicBezTo>
                      <a:cubicBezTo>
                        <a:pt x="94298" y="324655"/>
                        <a:pt x="95250" y="325608"/>
                        <a:pt x="95250" y="330370"/>
                      </a:cubicBezTo>
                      <a:cubicBezTo>
                        <a:pt x="96203" y="366565"/>
                        <a:pt x="115253" y="389425"/>
                        <a:pt x="148590" y="397998"/>
                      </a:cubicBezTo>
                      <a:cubicBezTo>
                        <a:pt x="165735" y="401808"/>
                        <a:pt x="182880" y="402760"/>
                        <a:pt x="200978" y="401808"/>
                      </a:cubicBezTo>
                      <a:cubicBezTo>
                        <a:pt x="211455" y="400855"/>
                        <a:pt x="221933" y="397998"/>
                        <a:pt x="232410" y="393235"/>
                      </a:cubicBezTo>
                      <a:cubicBezTo>
                        <a:pt x="270510" y="376090"/>
                        <a:pt x="264795" y="325608"/>
                        <a:pt x="240983" y="308463"/>
                      </a:cubicBezTo>
                      <a:cubicBezTo>
                        <a:pt x="227648" y="298938"/>
                        <a:pt x="212408" y="292270"/>
                        <a:pt x="196215" y="286555"/>
                      </a:cubicBezTo>
                      <a:cubicBezTo>
                        <a:pt x="168593" y="276078"/>
                        <a:pt x="139065" y="267505"/>
                        <a:pt x="112395" y="255123"/>
                      </a:cubicBezTo>
                      <a:cubicBezTo>
                        <a:pt x="86678" y="243693"/>
                        <a:pt x="62865" y="230358"/>
                        <a:pt x="44768" y="209403"/>
                      </a:cubicBezTo>
                      <a:cubicBezTo>
                        <a:pt x="-4763" y="154158"/>
                        <a:pt x="4763" y="73195"/>
                        <a:pt x="66675" y="32238"/>
                      </a:cubicBezTo>
                      <a:cubicBezTo>
                        <a:pt x="93345" y="15093"/>
                        <a:pt x="122873" y="5568"/>
                        <a:pt x="154305" y="1758"/>
                      </a:cubicBezTo>
                      <a:cubicBezTo>
                        <a:pt x="189548" y="-2052"/>
                        <a:pt x="224790" y="-147"/>
                        <a:pt x="259080" y="12235"/>
                      </a:cubicBezTo>
                      <a:cubicBezTo>
                        <a:pt x="300990" y="27475"/>
                        <a:pt x="332423" y="54145"/>
                        <a:pt x="348615" y="97008"/>
                      </a:cubicBezTo>
                      <a:cubicBezTo>
                        <a:pt x="353378" y="111295"/>
                        <a:pt x="356235" y="125583"/>
                        <a:pt x="356235" y="139870"/>
                      </a:cubicBezTo>
                      <a:cubicBezTo>
                        <a:pt x="356235" y="143680"/>
                        <a:pt x="355283" y="143680"/>
                        <a:pt x="352425" y="143680"/>
                      </a:cubicBezTo>
                      <a:cubicBezTo>
                        <a:pt x="322898" y="143680"/>
                        <a:pt x="294323" y="143680"/>
                        <a:pt x="264795" y="143680"/>
                      </a:cubicBezTo>
                      <a:cubicBezTo>
                        <a:pt x="261938" y="143680"/>
                        <a:pt x="260985" y="142728"/>
                        <a:pt x="260985" y="139870"/>
                      </a:cubicBezTo>
                      <a:cubicBezTo>
                        <a:pt x="260985" y="134155"/>
                        <a:pt x="260033" y="129393"/>
                        <a:pt x="259080" y="123678"/>
                      </a:cubicBezTo>
                      <a:cubicBezTo>
                        <a:pt x="253365" y="102723"/>
                        <a:pt x="240983" y="89388"/>
                        <a:pt x="220980" y="81768"/>
                      </a:cubicBezTo>
                      <a:cubicBezTo>
                        <a:pt x="195263" y="72243"/>
                        <a:pt x="168593" y="73195"/>
                        <a:pt x="142875" y="83673"/>
                      </a:cubicBezTo>
                      <a:cubicBezTo>
                        <a:pt x="126683" y="90340"/>
                        <a:pt x="115253" y="101770"/>
                        <a:pt x="111443" y="119868"/>
                      </a:cubicBezTo>
                      <a:cubicBezTo>
                        <a:pt x="107633" y="140823"/>
                        <a:pt x="116205" y="156063"/>
                        <a:pt x="133350" y="167493"/>
                      </a:cubicBezTo>
                      <a:cubicBezTo>
                        <a:pt x="150495" y="178923"/>
                        <a:pt x="170498" y="186543"/>
                        <a:pt x="190500" y="193210"/>
                      </a:cubicBezTo>
                      <a:cubicBezTo>
                        <a:pt x="216218" y="201783"/>
                        <a:pt x="241935" y="209403"/>
                        <a:pt x="266700" y="221785"/>
                      </a:cubicBezTo>
                      <a:cubicBezTo>
                        <a:pt x="295275" y="236073"/>
                        <a:pt x="320993" y="253218"/>
                        <a:pt x="339090" y="280840"/>
                      </a:cubicBezTo>
                      <a:cubicBezTo>
                        <a:pt x="379095" y="342753"/>
                        <a:pt x="356235" y="424668"/>
                        <a:pt x="290513" y="457053"/>
                      </a:cubicBezTo>
                      <a:cubicBezTo>
                        <a:pt x="259080" y="472293"/>
                        <a:pt x="225743" y="477055"/>
                        <a:pt x="191453" y="478008"/>
                      </a:cubicBezTo>
                      <a:cubicBezTo>
                        <a:pt x="148590" y="478008"/>
                        <a:pt x="107633" y="470388"/>
                        <a:pt x="70485" y="447528"/>
                      </a:cubicBezTo>
                      <a:cubicBezTo>
                        <a:pt x="26670" y="420858"/>
                        <a:pt x="1905" y="381805"/>
                        <a:pt x="0" y="330370"/>
                      </a:cubicBezTo>
                      <a:cubicBezTo>
                        <a:pt x="0" y="325608"/>
                        <a:pt x="953" y="324655"/>
                        <a:pt x="5715" y="324655"/>
                      </a:cubicBezTo>
                      <a:cubicBezTo>
                        <a:pt x="18098" y="324655"/>
                        <a:pt x="32385" y="324655"/>
                        <a:pt x="46673" y="3246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0B7A9296-AFC6-3A93-A68D-A68DA5DB4AC1}"/>
                    </a:ext>
                  </a:extLst>
                </p:cNvPr>
                <p:cNvSpPr/>
                <p:nvPr userDrawn="1"/>
              </p:nvSpPr>
              <p:spPr>
                <a:xfrm>
                  <a:off x="5445550" y="853974"/>
                  <a:ext cx="312348" cy="498230"/>
                </a:xfrm>
                <a:custGeom>
                  <a:avLst/>
                  <a:gdLst>
                    <a:gd name="connsiteX0" fmla="*/ 219004 w 312348"/>
                    <a:gd name="connsiteY0" fmla="*/ 175498 h 498230"/>
                    <a:gd name="connsiteX1" fmla="*/ 219956 w 312348"/>
                    <a:gd name="connsiteY1" fmla="*/ 169783 h 498230"/>
                    <a:gd name="connsiteX2" fmla="*/ 219956 w 312348"/>
                    <a:gd name="connsiteY2" fmla="*/ 5953 h 498230"/>
                    <a:gd name="connsiteX3" fmla="*/ 225671 w 312348"/>
                    <a:gd name="connsiteY3" fmla="*/ 238 h 498230"/>
                    <a:gd name="connsiteX4" fmla="*/ 307586 w 312348"/>
                    <a:gd name="connsiteY4" fmla="*/ 238 h 498230"/>
                    <a:gd name="connsiteX5" fmla="*/ 312348 w 312348"/>
                    <a:gd name="connsiteY5" fmla="*/ 5953 h 498230"/>
                    <a:gd name="connsiteX6" fmla="*/ 312348 w 312348"/>
                    <a:gd name="connsiteY6" fmla="*/ 486013 h 498230"/>
                    <a:gd name="connsiteX7" fmla="*/ 306633 w 312348"/>
                    <a:gd name="connsiteY7" fmla="*/ 491728 h 498230"/>
                    <a:gd name="connsiteX8" fmla="*/ 233291 w 312348"/>
                    <a:gd name="connsiteY8" fmla="*/ 491728 h 498230"/>
                    <a:gd name="connsiteX9" fmla="*/ 227576 w 312348"/>
                    <a:gd name="connsiteY9" fmla="*/ 486013 h 498230"/>
                    <a:gd name="connsiteX10" fmla="*/ 223766 w 312348"/>
                    <a:gd name="connsiteY10" fmla="*/ 456486 h 498230"/>
                    <a:gd name="connsiteX11" fmla="*/ 221861 w 312348"/>
                    <a:gd name="connsiteY11" fmla="*/ 457438 h 498230"/>
                    <a:gd name="connsiteX12" fmla="*/ 38029 w 312348"/>
                    <a:gd name="connsiteY12" fmla="*/ 451723 h 498230"/>
                    <a:gd name="connsiteX13" fmla="*/ 4691 w 312348"/>
                    <a:gd name="connsiteY13" fmla="*/ 369808 h 498230"/>
                    <a:gd name="connsiteX14" fmla="*/ 7548 w 312348"/>
                    <a:gd name="connsiteY14" fmla="*/ 252651 h 498230"/>
                    <a:gd name="connsiteX15" fmla="*/ 53268 w 312348"/>
                    <a:gd name="connsiteY15" fmla="*/ 169783 h 498230"/>
                    <a:gd name="connsiteX16" fmla="*/ 208526 w 312348"/>
                    <a:gd name="connsiteY16" fmla="*/ 166926 h 498230"/>
                    <a:gd name="connsiteX17" fmla="*/ 219004 w 312348"/>
                    <a:gd name="connsiteY17" fmla="*/ 175498 h 498230"/>
                    <a:gd name="connsiteX18" fmla="*/ 219956 w 312348"/>
                    <a:gd name="connsiteY18" fmla="*/ 318373 h 498230"/>
                    <a:gd name="connsiteX19" fmla="*/ 219956 w 312348"/>
                    <a:gd name="connsiteY19" fmla="*/ 255508 h 498230"/>
                    <a:gd name="connsiteX20" fmla="*/ 217098 w 312348"/>
                    <a:gd name="connsiteY20" fmla="*/ 245031 h 498230"/>
                    <a:gd name="connsiteX21" fmla="*/ 153281 w 312348"/>
                    <a:gd name="connsiteY21" fmla="*/ 214551 h 498230"/>
                    <a:gd name="connsiteX22" fmla="*/ 104704 w 312348"/>
                    <a:gd name="connsiteY22" fmla="*/ 251698 h 498230"/>
                    <a:gd name="connsiteX23" fmla="*/ 93273 w 312348"/>
                    <a:gd name="connsiteY23" fmla="*/ 319326 h 498230"/>
                    <a:gd name="connsiteX24" fmla="*/ 103751 w 312348"/>
                    <a:gd name="connsiteY24" fmla="*/ 384096 h 498230"/>
                    <a:gd name="connsiteX25" fmla="*/ 205668 w 312348"/>
                    <a:gd name="connsiteY25" fmla="*/ 406956 h 498230"/>
                    <a:gd name="connsiteX26" fmla="*/ 220909 w 312348"/>
                    <a:gd name="connsiteY26" fmla="*/ 374571 h 498230"/>
                    <a:gd name="connsiteX27" fmla="*/ 219956 w 312348"/>
                    <a:gd name="connsiteY27" fmla="*/ 318373 h 498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348" h="498230">
                      <a:moveTo>
                        <a:pt x="219004" y="175498"/>
                      </a:moveTo>
                      <a:cubicBezTo>
                        <a:pt x="220909" y="173593"/>
                        <a:pt x="219956" y="171688"/>
                        <a:pt x="219956" y="169783"/>
                      </a:cubicBezTo>
                      <a:cubicBezTo>
                        <a:pt x="219956" y="115491"/>
                        <a:pt x="219956" y="61198"/>
                        <a:pt x="219956" y="5953"/>
                      </a:cubicBezTo>
                      <a:cubicBezTo>
                        <a:pt x="219956" y="1191"/>
                        <a:pt x="220909" y="-714"/>
                        <a:pt x="225671" y="238"/>
                      </a:cubicBezTo>
                      <a:cubicBezTo>
                        <a:pt x="253293" y="238"/>
                        <a:pt x="279964" y="238"/>
                        <a:pt x="307586" y="238"/>
                      </a:cubicBezTo>
                      <a:cubicBezTo>
                        <a:pt x="311396" y="238"/>
                        <a:pt x="312348" y="1191"/>
                        <a:pt x="312348" y="5953"/>
                      </a:cubicBezTo>
                      <a:cubicBezTo>
                        <a:pt x="312348" y="165973"/>
                        <a:pt x="312348" y="325993"/>
                        <a:pt x="312348" y="486013"/>
                      </a:cubicBezTo>
                      <a:cubicBezTo>
                        <a:pt x="312348" y="489823"/>
                        <a:pt x="311396" y="491728"/>
                        <a:pt x="306633" y="491728"/>
                      </a:cubicBezTo>
                      <a:cubicBezTo>
                        <a:pt x="281869" y="491728"/>
                        <a:pt x="258056" y="491728"/>
                        <a:pt x="233291" y="491728"/>
                      </a:cubicBezTo>
                      <a:cubicBezTo>
                        <a:pt x="228529" y="491728"/>
                        <a:pt x="227576" y="489823"/>
                        <a:pt x="227576" y="486013"/>
                      </a:cubicBezTo>
                      <a:cubicBezTo>
                        <a:pt x="226623" y="476488"/>
                        <a:pt x="225671" y="466011"/>
                        <a:pt x="223766" y="456486"/>
                      </a:cubicBezTo>
                      <a:cubicBezTo>
                        <a:pt x="222814" y="456486"/>
                        <a:pt x="221861" y="456486"/>
                        <a:pt x="221861" y="457438"/>
                      </a:cubicBezTo>
                      <a:cubicBezTo>
                        <a:pt x="177093" y="514588"/>
                        <a:pt x="82796" y="510778"/>
                        <a:pt x="38029" y="451723"/>
                      </a:cubicBezTo>
                      <a:cubicBezTo>
                        <a:pt x="19931" y="426958"/>
                        <a:pt x="9454" y="399336"/>
                        <a:pt x="4691" y="369808"/>
                      </a:cubicBezTo>
                      <a:cubicBezTo>
                        <a:pt x="-1977" y="330756"/>
                        <a:pt x="-1977" y="291703"/>
                        <a:pt x="7548" y="252651"/>
                      </a:cubicBezTo>
                      <a:cubicBezTo>
                        <a:pt x="15168" y="220266"/>
                        <a:pt x="29456" y="192643"/>
                        <a:pt x="53268" y="169783"/>
                      </a:cubicBezTo>
                      <a:cubicBezTo>
                        <a:pt x="91368" y="134541"/>
                        <a:pt x="165664" y="127873"/>
                        <a:pt x="208526" y="166926"/>
                      </a:cubicBezTo>
                      <a:cubicBezTo>
                        <a:pt x="212336" y="168831"/>
                        <a:pt x="215193" y="171688"/>
                        <a:pt x="219004" y="175498"/>
                      </a:cubicBezTo>
                      <a:close/>
                      <a:moveTo>
                        <a:pt x="219956" y="318373"/>
                      </a:moveTo>
                      <a:cubicBezTo>
                        <a:pt x="219956" y="297418"/>
                        <a:pt x="219956" y="276463"/>
                        <a:pt x="219956" y="255508"/>
                      </a:cubicBezTo>
                      <a:cubicBezTo>
                        <a:pt x="219956" y="251698"/>
                        <a:pt x="219004" y="247888"/>
                        <a:pt x="217098" y="245031"/>
                      </a:cubicBezTo>
                      <a:cubicBezTo>
                        <a:pt x="202811" y="220266"/>
                        <a:pt x="180904" y="212646"/>
                        <a:pt x="153281" y="214551"/>
                      </a:cubicBezTo>
                      <a:cubicBezTo>
                        <a:pt x="129468" y="216456"/>
                        <a:pt x="113276" y="229791"/>
                        <a:pt x="104704" y="251698"/>
                      </a:cubicBezTo>
                      <a:cubicBezTo>
                        <a:pt x="95179" y="273606"/>
                        <a:pt x="93273" y="296466"/>
                        <a:pt x="93273" y="319326"/>
                      </a:cubicBezTo>
                      <a:cubicBezTo>
                        <a:pt x="93273" y="341233"/>
                        <a:pt x="94226" y="363141"/>
                        <a:pt x="103751" y="384096"/>
                      </a:cubicBezTo>
                      <a:cubicBezTo>
                        <a:pt x="120896" y="425053"/>
                        <a:pt x="172331" y="436483"/>
                        <a:pt x="205668" y="406956"/>
                      </a:cubicBezTo>
                      <a:cubicBezTo>
                        <a:pt x="215193" y="398383"/>
                        <a:pt x="221861" y="388858"/>
                        <a:pt x="220909" y="374571"/>
                      </a:cubicBezTo>
                      <a:cubicBezTo>
                        <a:pt x="219004" y="355521"/>
                        <a:pt x="219956" y="336471"/>
                        <a:pt x="219956" y="3183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4FBC3DE-5486-E43B-29D3-DE6BE2395E0F}"/>
                    </a:ext>
                  </a:extLst>
                </p:cNvPr>
                <p:cNvSpPr/>
                <p:nvPr userDrawn="1"/>
              </p:nvSpPr>
              <p:spPr>
                <a:xfrm>
                  <a:off x="6735163" y="853260"/>
                  <a:ext cx="299084" cy="491489"/>
                </a:xfrm>
                <a:custGeom>
                  <a:avLst/>
                  <a:gdLst>
                    <a:gd name="connsiteX0" fmla="*/ 92393 w 299084"/>
                    <a:gd name="connsiteY0" fmla="*/ 182880 h 491489"/>
                    <a:gd name="connsiteX1" fmla="*/ 119063 w 299084"/>
                    <a:gd name="connsiteY1" fmla="*/ 159067 h 491489"/>
                    <a:gd name="connsiteX2" fmla="*/ 220028 w 299084"/>
                    <a:gd name="connsiteY2" fmla="*/ 142875 h 491489"/>
                    <a:gd name="connsiteX3" fmla="*/ 287655 w 299084"/>
                    <a:gd name="connsiteY3" fmla="*/ 202883 h 491489"/>
                    <a:gd name="connsiteX4" fmla="*/ 298132 w 299084"/>
                    <a:gd name="connsiteY4" fmla="*/ 252412 h 491489"/>
                    <a:gd name="connsiteX5" fmla="*/ 299085 w 299084"/>
                    <a:gd name="connsiteY5" fmla="*/ 279083 h 491489"/>
                    <a:gd name="connsiteX6" fmla="*/ 299085 w 299084"/>
                    <a:gd name="connsiteY6" fmla="*/ 484823 h 491489"/>
                    <a:gd name="connsiteX7" fmla="*/ 293370 w 299084"/>
                    <a:gd name="connsiteY7" fmla="*/ 491490 h 491489"/>
                    <a:gd name="connsiteX8" fmla="*/ 211455 w 299084"/>
                    <a:gd name="connsiteY8" fmla="*/ 491490 h 491489"/>
                    <a:gd name="connsiteX9" fmla="*/ 206693 w 299084"/>
                    <a:gd name="connsiteY9" fmla="*/ 485775 h 491489"/>
                    <a:gd name="connsiteX10" fmla="*/ 206693 w 299084"/>
                    <a:gd name="connsiteY10" fmla="*/ 273368 h 491489"/>
                    <a:gd name="connsiteX11" fmla="*/ 203835 w 299084"/>
                    <a:gd name="connsiteY11" fmla="*/ 249555 h 491489"/>
                    <a:gd name="connsiteX12" fmla="*/ 170497 w 299084"/>
                    <a:gd name="connsiteY12" fmla="*/ 216217 h 491489"/>
                    <a:gd name="connsiteX13" fmla="*/ 117157 w 299084"/>
                    <a:gd name="connsiteY13" fmla="*/ 220980 h 491489"/>
                    <a:gd name="connsiteX14" fmla="*/ 95250 w 299084"/>
                    <a:gd name="connsiteY14" fmla="*/ 240030 h 491489"/>
                    <a:gd name="connsiteX15" fmla="*/ 92393 w 299084"/>
                    <a:gd name="connsiteY15" fmla="*/ 249555 h 491489"/>
                    <a:gd name="connsiteX16" fmla="*/ 92393 w 299084"/>
                    <a:gd name="connsiteY16" fmla="*/ 483870 h 491489"/>
                    <a:gd name="connsiteX17" fmla="*/ 86678 w 299084"/>
                    <a:gd name="connsiteY17" fmla="*/ 490537 h 491489"/>
                    <a:gd name="connsiteX18" fmla="*/ 4763 w 299084"/>
                    <a:gd name="connsiteY18" fmla="*/ 490537 h 491489"/>
                    <a:gd name="connsiteX19" fmla="*/ 0 w 299084"/>
                    <a:gd name="connsiteY19" fmla="*/ 485775 h 491489"/>
                    <a:gd name="connsiteX20" fmla="*/ 0 w 299084"/>
                    <a:gd name="connsiteY20" fmla="*/ 4763 h 491489"/>
                    <a:gd name="connsiteX21" fmla="*/ 4763 w 299084"/>
                    <a:gd name="connsiteY21" fmla="*/ 0 h 491489"/>
                    <a:gd name="connsiteX22" fmla="*/ 86678 w 299084"/>
                    <a:gd name="connsiteY22" fmla="*/ 0 h 491489"/>
                    <a:gd name="connsiteX23" fmla="*/ 92393 w 299084"/>
                    <a:gd name="connsiteY23" fmla="*/ 5715 h 491489"/>
                    <a:gd name="connsiteX24" fmla="*/ 92393 w 299084"/>
                    <a:gd name="connsiteY24" fmla="*/ 176212 h 491489"/>
                    <a:gd name="connsiteX25" fmla="*/ 92393 w 299084"/>
                    <a:gd name="connsiteY25" fmla="*/ 182880 h 4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99084" h="491489">
                      <a:moveTo>
                        <a:pt x="92393" y="182880"/>
                      </a:moveTo>
                      <a:cubicBezTo>
                        <a:pt x="100965" y="173355"/>
                        <a:pt x="109538" y="165735"/>
                        <a:pt x="119063" y="159067"/>
                      </a:cubicBezTo>
                      <a:cubicBezTo>
                        <a:pt x="150495" y="138112"/>
                        <a:pt x="184785" y="135255"/>
                        <a:pt x="220028" y="142875"/>
                      </a:cubicBezTo>
                      <a:cubicBezTo>
                        <a:pt x="253365" y="150495"/>
                        <a:pt x="276225" y="171450"/>
                        <a:pt x="287655" y="202883"/>
                      </a:cubicBezTo>
                      <a:cubicBezTo>
                        <a:pt x="293370" y="219075"/>
                        <a:pt x="297180" y="235267"/>
                        <a:pt x="298132" y="252412"/>
                      </a:cubicBezTo>
                      <a:cubicBezTo>
                        <a:pt x="299085" y="260985"/>
                        <a:pt x="299085" y="270510"/>
                        <a:pt x="299085" y="279083"/>
                      </a:cubicBezTo>
                      <a:cubicBezTo>
                        <a:pt x="299085" y="347662"/>
                        <a:pt x="299085" y="416243"/>
                        <a:pt x="299085" y="484823"/>
                      </a:cubicBezTo>
                      <a:cubicBezTo>
                        <a:pt x="299085" y="489585"/>
                        <a:pt x="298132" y="491490"/>
                        <a:pt x="293370" y="491490"/>
                      </a:cubicBezTo>
                      <a:cubicBezTo>
                        <a:pt x="265747" y="491490"/>
                        <a:pt x="239078" y="491490"/>
                        <a:pt x="211455" y="491490"/>
                      </a:cubicBezTo>
                      <a:cubicBezTo>
                        <a:pt x="206693" y="491490"/>
                        <a:pt x="206693" y="490537"/>
                        <a:pt x="206693" y="485775"/>
                      </a:cubicBezTo>
                      <a:cubicBezTo>
                        <a:pt x="206693" y="415290"/>
                        <a:pt x="206693" y="344805"/>
                        <a:pt x="206693" y="273368"/>
                      </a:cubicBezTo>
                      <a:cubicBezTo>
                        <a:pt x="206693" y="264795"/>
                        <a:pt x="205740" y="257175"/>
                        <a:pt x="203835" y="249555"/>
                      </a:cubicBezTo>
                      <a:cubicBezTo>
                        <a:pt x="200025" y="231458"/>
                        <a:pt x="189547" y="220028"/>
                        <a:pt x="170497" y="216217"/>
                      </a:cubicBezTo>
                      <a:cubicBezTo>
                        <a:pt x="152400" y="212408"/>
                        <a:pt x="134303" y="213360"/>
                        <a:pt x="117157" y="220980"/>
                      </a:cubicBezTo>
                      <a:cubicBezTo>
                        <a:pt x="107632" y="225742"/>
                        <a:pt x="100965" y="232410"/>
                        <a:pt x="95250" y="240030"/>
                      </a:cubicBezTo>
                      <a:cubicBezTo>
                        <a:pt x="93345" y="242887"/>
                        <a:pt x="92393" y="245745"/>
                        <a:pt x="92393" y="249555"/>
                      </a:cubicBezTo>
                      <a:cubicBezTo>
                        <a:pt x="92393" y="327660"/>
                        <a:pt x="92393" y="405765"/>
                        <a:pt x="92393" y="483870"/>
                      </a:cubicBezTo>
                      <a:cubicBezTo>
                        <a:pt x="92393" y="488633"/>
                        <a:pt x="91440" y="490537"/>
                        <a:pt x="86678" y="490537"/>
                      </a:cubicBezTo>
                      <a:cubicBezTo>
                        <a:pt x="59055" y="490537"/>
                        <a:pt x="32385" y="490537"/>
                        <a:pt x="4763" y="490537"/>
                      </a:cubicBezTo>
                      <a:cubicBezTo>
                        <a:pt x="953" y="490537"/>
                        <a:pt x="0" y="489585"/>
                        <a:pt x="0" y="485775"/>
                      </a:cubicBezTo>
                      <a:cubicBezTo>
                        <a:pt x="0" y="325755"/>
                        <a:pt x="0" y="164783"/>
                        <a:pt x="0" y="4763"/>
                      </a:cubicBezTo>
                      <a:cubicBezTo>
                        <a:pt x="0" y="953"/>
                        <a:pt x="953" y="0"/>
                        <a:pt x="4763" y="0"/>
                      </a:cubicBezTo>
                      <a:cubicBezTo>
                        <a:pt x="32385" y="0"/>
                        <a:pt x="59055" y="0"/>
                        <a:pt x="86678" y="0"/>
                      </a:cubicBezTo>
                      <a:cubicBezTo>
                        <a:pt x="91440" y="0"/>
                        <a:pt x="92393" y="953"/>
                        <a:pt x="92393" y="5715"/>
                      </a:cubicBezTo>
                      <a:cubicBezTo>
                        <a:pt x="92393" y="62865"/>
                        <a:pt x="92393" y="119062"/>
                        <a:pt x="92393" y="176212"/>
                      </a:cubicBezTo>
                      <a:cubicBezTo>
                        <a:pt x="92393" y="178117"/>
                        <a:pt x="92393" y="180023"/>
                        <a:pt x="92393" y="1828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8642329-7A9C-31EB-CE00-A528DBBA1853}"/>
                    </a:ext>
                  </a:extLst>
                </p:cNvPr>
                <p:cNvSpPr/>
                <p:nvPr userDrawn="1"/>
              </p:nvSpPr>
              <p:spPr>
                <a:xfrm>
                  <a:off x="7088396" y="992998"/>
                  <a:ext cx="328894" cy="358612"/>
                </a:xfrm>
                <a:custGeom>
                  <a:avLst/>
                  <a:gdLst>
                    <a:gd name="connsiteX0" fmla="*/ 328758 w 328894"/>
                    <a:gd name="connsiteY0" fmla="*/ 172681 h 358612"/>
                    <a:gd name="connsiteX1" fmla="*/ 310660 w 328894"/>
                    <a:gd name="connsiteY1" fmla="*/ 271741 h 358612"/>
                    <a:gd name="connsiteX2" fmla="*/ 186835 w 328894"/>
                    <a:gd name="connsiteY2" fmla="*/ 357466 h 358612"/>
                    <a:gd name="connsiteX3" fmla="*/ 94442 w 328894"/>
                    <a:gd name="connsiteY3" fmla="*/ 345084 h 358612"/>
                    <a:gd name="connsiteX4" fmla="*/ 9670 w 328894"/>
                    <a:gd name="connsiteY4" fmla="*/ 246976 h 358612"/>
                    <a:gd name="connsiteX5" fmla="*/ 12527 w 328894"/>
                    <a:gd name="connsiteY5" fmla="*/ 104101 h 358612"/>
                    <a:gd name="connsiteX6" fmla="*/ 144925 w 328894"/>
                    <a:gd name="connsiteY6" fmla="*/ 1231 h 358612"/>
                    <a:gd name="connsiteX7" fmla="*/ 245890 w 328894"/>
                    <a:gd name="connsiteY7" fmla="*/ 19328 h 358612"/>
                    <a:gd name="connsiteX8" fmla="*/ 323042 w 328894"/>
                    <a:gd name="connsiteY8" fmla="*/ 127914 h 358612"/>
                    <a:gd name="connsiteX9" fmla="*/ 328758 w 328894"/>
                    <a:gd name="connsiteY9" fmla="*/ 172681 h 358612"/>
                    <a:gd name="connsiteX10" fmla="*/ 93490 w 328894"/>
                    <a:gd name="connsiteY10" fmla="*/ 176491 h 358612"/>
                    <a:gd name="connsiteX11" fmla="*/ 102062 w 328894"/>
                    <a:gd name="connsiteY11" fmla="*/ 238404 h 358612"/>
                    <a:gd name="connsiteX12" fmla="*/ 184930 w 328894"/>
                    <a:gd name="connsiteY12" fmla="*/ 280313 h 358612"/>
                    <a:gd name="connsiteX13" fmla="*/ 228745 w 328894"/>
                    <a:gd name="connsiteY13" fmla="*/ 234594 h 358612"/>
                    <a:gd name="connsiteX14" fmla="*/ 235412 w 328894"/>
                    <a:gd name="connsiteY14" fmla="*/ 153631 h 358612"/>
                    <a:gd name="connsiteX15" fmla="*/ 223983 w 328894"/>
                    <a:gd name="connsiteY15" fmla="*/ 109816 h 358612"/>
                    <a:gd name="connsiteX16" fmla="*/ 164927 w 328894"/>
                    <a:gd name="connsiteY16" fmla="*/ 73621 h 358612"/>
                    <a:gd name="connsiteX17" fmla="*/ 106825 w 328894"/>
                    <a:gd name="connsiteY17" fmla="*/ 110769 h 358612"/>
                    <a:gd name="connsiteX18" fmla="*/ 93490 w 328894"/>
                    <a:gd name="connsiteY18" fmla="*/ 176491 h 35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8894" h="358612">
                      <a:moveTo>
                        <a:pt x="328758" y="172681"/>
                      </a:moveTo>
                      <a:cubicBezTo>
                        <a:pt x="329710" y="208876"/>
                        <a:pt x="325900" y="241261"/>
                        <a:pt x="310660" y="271741"/>
                      </a:cubicBezTo>
                      <a:cubicBezTo>
                        <a:pt x="284942" y="323176"/>
                        <a:pt x="243985" y="351751"/>
                        <a:pt x="186835" y="357466"/>
                      </a:cubicBezTo>
                      <a:cubicBezTo>
                        <a:pt x="155402" y="360324"/>
                        <a:pt x="123970" y="358419"/>
                        <a:pt x="94442" y="345084"/>
                      </a:cubicBezTo>
                      <a:cubicBezTo>
                        <a:pt x="50627" y="326034"/>
                        <a:pt x="23005" y="292696"/>
                        <a:pt x="9670" y="246976"/>
                      </a:cubicBezTo>
                      <a:cubicBezTo>
                        <a:pt x="-3665" y="199351"/>
                        <a:pt x="-3665" y="150773"/>
                        <a:pt x="12527" y="104101"/>
                      </a:cubicBezTo>
                      <a:cubicBezTo>
                        <a:pt x="34435" y="42189"/>
                        <a:pt x="80155" y="7898"/>
                        <a:pt x="144925" y="1231"/>
                      </a:cubicBezTo>
                      <a:cubicBezTo>
                        <a:pt x="180167" y="-2579"/>
                        <a:pt x="214458" y="2184"/>
                        <a:pt x="245890" y="19328"/>
                      </a:cubicBezTo>
                      <a:cubicBezTo>
                        <a:pt x="288752" y="43141"/>
                        <a:pt x="313517" y="81241"/>
                        <a:pt x="323042" y="127914"/>
                      </a:cubicBezTo>
                      <a:cubicBezTo>
                        <a:pt x="326852" y="144106"/>
                        <a:pt x="328758" y="159346"/>
                        <a:pt x="328758" y="172681"/>
                      </a:cubicBezTo>
                      <a:close/>
                      <a:moveTo>
                        <a:pt x="93490" y="176491"/>
                      </a:moveTo>
                      <a:cubicBezTo>
                        <a:pt x="93490" y="204114"/>
                        <a:pt x="96348" y="223164"/>
                        <a:pt x="102062" y="238404"/>
                      </a:cubicBezTo>
                      <a:cubicBezTo>
                        <a:pt x="117302" y="278409"/>
                        <a:pt x="151592" y="288886"/>
                        <a:pt x="184930" y="280313"/>
                      </a:cubicBezTo>
                      <a:cubicBezTo>
                        <a:pt x="208742" y="273646"/>
                        <a:pt x="222077" y="256501"/>
                        <a:pt x="228745" y="234594"/>
                      </a:cubicBezTo>
                      <a:cubicBezTo>
                        <a:pt x="237317" y="207923"/>
                        <a:pt x="237317" y="181254"/>
                        <a:pt x="235412" y="153631"/>
                      </a:cubicBezTo>
                      <a:cubicBezTo>
                        <a:pt x="234460" y="138391"/>
                        <a:pt x="230650" y="124104"/>
                        <a:pt x="223983" y="109816"/>
                      </a:cubicBezTo>
                      <a:cubicBezTo>
                        <a:pt x="211600" y="86004"/>
                        <a:pt x="191598" y="73621"/>
                        <a:pt x="164927" y="73621"/>
                      </a:cubicBezTo>
                      <a:cubicBezTo>
                        <a:pt x="138258" y="73621"/>
                        <a:pt x="118255" y="86004"/>
                        <a:pt x="106825" y="110769"/>
                      </a:cubicBezTo>
                      <a:cubicBezTo>
                        <a:pt x="95395" y="133629"/>
                        <a:pt x="94442" y="156489"/>
                        <a:pt x="93490" y="17649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D4D3699-B6AB-58A0-96F5-06E96366C55D}"/>
                    </a:ext>
                  </a:extLst>
                </p:cNvPr>
                <p:cNvSpPr/>
                <p:nvPr userDrawn="1"/>
              </p:nvSpPr>
              <p:spPr>
                <a:xfrm>
                  <a:off x="7459837" y="993244"/>
                  <a:ext cx="328801" cy="358418"/>
                </a:xfrm>
                <a:custGeom>
                  <a:avLst/>
                  <a:gdLst>
                    <a:gd name="connsiteX0" fmla="*/ 179 w 328801"/>
                    <a:gd name="connsiteY0" fmla="*/ 179103 h 358418"/>
                    <a:gd name="connsiteX1" fmla="*/ 22086 w 328801"/>
                    <a:gd name="connsiteY1" fmla="*/ 79090 h 358418"/>
                    <a:gd name="connsiteX2" fmla="*/ 144958 w 328801"/>
                    <a:gd name="connsiteY2" fmla="*/ 985 h 358418"/>
                    <a:gd name="connsiteX3" fmla="*/ 239256 w 328801"/>
                    <a:gd name="connsiteY3" fmla="*/ 16225 h 358418"/>
                    <a:gd name="connsiteX4" fmla="*/ 317361 w 328801"/>
                    <a:gd name="connsiteY4" fmla="*/ 108618 h 358418"/>
                    <a:gd name="connsiteX5" fmla="*/ 314504 w 328801"/>
                    <a:gd name="connsiteY5" fmla="*/ 258160 h 358418"/>
                    <a:gd name="connsiteX6" fmla="*/ 184964 w 328801"/>
                    <a:gd name="connsiteY6" fmla="*/ 357220 h 358418"/>
                    <a:gd name="connsiteX7" fmla="*/ 100191 w 328801"/>
                    <a:gd name="connsiteY7" fmla="*/ 347695 h 358418"/>
                    <a:gd name="connsiteX8" fmla="*/ 8751 w 328801"/>
                    <a:gd name="connsiteY8" fmla="*/ 245778 h 358418"/>
                    <a:gd name="connsiteX9" fmla="*/ 179 w 328801"/>
                    <a:gd name="connsiteY9" fmla="*/ 179103 h 358418"/>
                    <a:gd name="connsiteX10" fmla="*/ 235446 w 328801"/>
                    <a:gd name="connsiteY10" fmla="*/ 180055 h 358418"/>
                    <a:gd name="connsiteX11" fmla="*/ 226874 w 328801"/>
                    <a:gd name="connsiteY11" fmla="*/ 120048 h 358418"/>
                    <a:gd name="connsiteX12" fmla="*/ 164961 w 328801"/>
                    <a:gd name="connsiteY12" fmla="*/ 74328 h 358418"/>
                    <a:gd name="connsiteX13" fmla="*/ 102096 w 328801"/>
                    <a:gd name="connsiteY13" fmla="*/ 119095 h 358418"/>
                    <a:gd name="connsiteX14" fmla="*/ 100191 w 328801"/>
                    <a:gd name="connsiteY14" fmla="*/ 236253 h 358418"/>
                    <a:gd name="connsiteX15" fmla="*/ 120194 w 328801"/>
                    <a:gd name="connsiteY15" fmla="*/ 268638 h 358418"/>
                    <a:gd name="connsiteX16" fmla="*/ 225921 w 328801"/>
                    <a:gd name="connsiteY16" fmla="*/ 241015 h 358418"/>
                    <a:gd name="connsiteX17" fmla="*/ 235446 w 328801"/>
                    <a:gd name="connsiteY17" fmla="*/ 180055 h 358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28801" h="358418">
                      <a:moveTo>
                        <a:pt x="179" y="179103"/>
                      </a:moveTo>
                      <a:cubicBezTo>
                        <a:pt x="179" y="142908"/>
                        <a:pt x="5894" y="109570"/>
                        <a:pt x="22086" y="79090"/>
                      </a:cubicBezTo>
                      <a:cubicBezTo>
                        <a:pt x="48756" y="30513"/>
                        <a:pt x="90666" y="5748"/>
                        <a:pt x="144958" y="985"/>
                      </a:cubicBezTo>
                      <a:cubicBezTo>
                        <a:pt x="177344" y="-1872"/>
                        <a:pt x="209729" y="985"/>
                        <a:pt x="239256" y="16225"/>
                      </a:cubicBezTo>
                      <a:cubicBezTo>
                        <a:pt x="278308" y="35275"/>
                        <a:pt x="304979" y="66708"/>
                        <a:pt x="317361" y="108618"/>
                      </a:cubicBezTo>
                      <a:cubicBezTo>
                        <a:pt x="332601" y="158148"/>
                        <a:pt x="333554" y="209583"/>
                        <a:pt x="314504" y="258160"/>
                      </a:cubicBezTo>
                      <a:cubicBezTo>
                        <a:pt x="292596" y="317215"/>
                        <a:pt x="247829" y="350553"/>
                        <a:pt x="184964" y="357220"/>
                      </a:cubicBezTo>
                      <a:cubicBezTo>
                        <a:pt x="156389" y="360078"/>
                        <a:pt x="126861" y="358173"/>
                        <a:pt x="100191" y="347695"/>
                      </a:cubicBezTo>
                      <a:cubicBezTo>
                        <a:pt x="52566" y="329598"/>
                        <a:pt x="23039" y="294355"/>
                        <a:pt x="8751" y="245778"/>
                      </a:cubicBezTo>
                      <a:cubicBezTo>
                        <a:pt x="2083" y="222918"/>
                        <a:pt x="-774" y="201010"/>
                        <a:pt x="179" y="179103"/>
                      </a:cubicBezTo>
                      <a:close/>
                      <a:moveTo>
                        <a:pt x="235446" y="180055"/>
                      </a:moveTo>
                      <a:cubicBezTo>
                        <a:pt x="235446" y="158148"/>
                        <a:pt x="233541" y="139098"/>
                        <a:pt x="226874" y="120048"/>
                      </a:cubicBezTo>
                      <a:cubicBezTo>
                        <a:pt x="216396" y="90520"/>
                        <a:pt x="193536" y="74328"/>
                        <a:pt x="164961" y="74328"/>
                      </a:cubicBezTo>
                      <a:cubicBezTo>
                        <a:pt x="135433" y="74328"/>
                        <a:pt x="112574" y="88615"/>
                        <a:pt x="102096" y="119095"/>
                      </a:cubicBezTo>
                      <a:cubicBezTo>
                        <a:pt x="88761" y="158148"/>
                        <a:pt x="88761" y="197200"/>
                        <a:pt x="100191" y="236253"/>
                      </a:cubicBezTo>
                      <a:cubicBezTo>
                        <a:pt x="104001" y="248635"/>
                        <a:pt x="110669" y="260065"/>
                        <a:pt x="120194" y="268638"/>
                      </a:cubicBezTo>
                      <a:cubicBezTo>
                        <a:pt x="154483" y="298165"/>
                        <a:pt x="209729" y="283878"/>
                        <a:pt x="225921" y="241015"/>
                      </a:cubicBezTo>
                      <a:cubicBezTo>
                        <a:pt x="233541" y="220060"/>
                        <a:pt x="234494" y="199105"/>
                        <a:pt x="235446" y="1800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AFD891-5DFA-A900-9695-66C47CE55401}"/>
                    </a:ext>
                  </a:extLst>
                </p:cNvPr>
                <p:cNvSpPr/>
                <p:nvPr userDrawn="1"/>
              </p:nvSpPr>
              <p:spPr>
                <a:xfrm>
                  <a:off x="4745391" y="998039"/>
                  <a:ext cx="298132" cy="353046"/>
                </a:xfrm>
                <a:custGeom>
                  <a:avLst/>
                  <a:gdLst>
                    <a:gd name="connsiteX0" fmla="*/ 208597 w 298132"/>
                    <a:gd name="connsiteY0" fmla="*/ 311468 h 353046"/>
                    <a:gd name="connsiteX1" fmla="*/ 163830 w 298132"/>
                    <a:gd name="connsiteY1" fmla="*/ 343853 h 353046"/>
                    <a:gd name="connsiteX2" fmla="*/ 56197 w 298132"/>
                    <a:gd name="connsiteY2" fmla="*/ 340043 h 353046"/>
                    <a:gd name="connsiteX3" fmla="*/ 3810 w 298132"/>
                    <a:gd name="connsiteY3" fmla="*/ 266700 h 353046"/>
                    <a:gd name="connsiteX4" fmla="*/ 0 w 298132"/>
                    <a:gd name="connsiteY4" fmla="*/ 224790 h 353046"/>
                    <a:gd name="connsiteX5" fmla="*/ 0 w 298132"/>
                    <a:gd name="connsiteY5" fmla="*/ 5715 h 353046"/>
                    <a:gd name="connsiteX6" fmla="*/ 5715 w 298132"/>
                    <a:gd name="connsiteY6" fmla="*/ 0 h 353046"/>
                    <a:gd name="connsiteX7" fmla="*/ 86677 w 298132"/>
                    <a:gd name="connsiteY7" fmla="*/ 0 h 353046"/>
                    <a:gd name="connsiteX8" fmla="*/ 92392 w 298132"/>
                    <a:gd name="connsiteY8" fmla="*/ 6668 h 353046"/>
                    <a:gd name="connsiteX9" fmla="*/ 92392 w 298132"/>
                    <a:gd name="connsiteY9" fmla="*/ 222885 h 353046"/>
                    <a:gd name="connsiteX10" fmla="*/ 95250 w 298132"/>
                    <a:gd name="connsiteY10" fmla="*/ 247650 h 353046"/>
                    <a:gd name="connsiteX11" fmla="*/ 128588 w 298132"/>
                    <a:gd name="connsiteY11" fmla="*/ 276225 h 353046"/>
                    <a:gd name="connsiteX12" fmla="*/ 181927 w 298132"/>
                    <a:gd name="connsiteY12" fmla="*/ 268605 h 353046"/>
                    <a:gd name="connsiteX13" fmla="*/ 198120 w 298132"/>
                    <a:gd name="connsiteY13" fmla="*/ 255270 h 353046"/>
                    <a:gd name="connsiteX14" fmla="*/ 204788 w 298132"/>
                    <a:gd name="connsiteY14" fmla="*/ 236220 h 353046"/>
                    <a:gd name="connsiteX15" fmla="*/ 204788 w 298132"/>
                    <a:gd name="connsiteY15" fmla="*/ 5715 h 353046"/>
                    <a:gd name="connsiteX16" fmla="*/ 210502 w 298132"/>
                    <a:gd name="connsiteY16" fmla="*/ 0 h 353046"/>
                    <a:gd name="connsiteX17" fmla="*/ 292417 w 298132"/>
                    <a:gd name="connsiteY17" fmla="*/ 0 h 353046"/>
                    <a:gd name="connsiteX18" fmla="*/ 298132 w 298132"/>
                    <a:gd name="connsiteY18" fmla="*/ 5715 h 353046"/>
                    <a:gd name="connsiteX19" fmla="*/ 298132 w 298132"/>
                    <a:gd name="connsiteY19" fmla="*/ 340995 h 353046"/>
                    <a:gd name="connsiteX20" fmla="*/ 293370 w 298132"/>
                    <a:gd name="connsiteY20" fmla="*/ 345758 h 353046"/>
                    <a:gd name="connsiteX21" fmla="*/ 216217 w 298132"/>
                    <a:gd name="connsiteY21" fmla="*/ 345758 h 353046"/>
                    <a:gd name="connsiteX22" fmla="*/ 210502 w 298132"/>
                    <a:gd name="connsiteY22" fmla="*/ 340995 h 353046"/>
                    <a:gd name="connsiteX23" fmla="*/ 208597 w 298132"/>
                    <a:gd name="connsiteY23" fmla="*/ 311468 h 3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8132" h="353046">
                      <a:moveTo>
                        <a:pt x="208597" y="311468"/>
                      </a:moveTo>
                      <a:cubicBezTo>
                        <a:pt x="195263" y="326708"/>
                        <a:pt x="180975" y="338138"/>
                        <a:pt x="163830" y="343853"/>
                      </a:cubicBezTo>
                      <a:cubicBezTo>
                        <a:pt x="127635" y="356235"/>
                        <a:pt x="91440" y="357188"/>
                        <a:pt x="56197" y="340043"/>
                      </a:cubicBezTo>
                      <a:cubicBezTo>
                        <a:pt x="25717" y="325755"/>
                        <a:pt x="10477" y="299085"/>
                        <a:pt x="3810" y="266700"/>
                      </a:cubicBezTo>
                      <a:cubicBezTo>
                        <a:pt x="952" y="252413"/>
                        <a:pt x="0" y="239078"/>
                        <a:pt x="0" y="224790"/>
                      </a:cubicBezTo>
                      <a:cubicBezTo>
                        <a:pt x="0" y="151448"/>
                        <a:pt x="0" y="79057"/>
                        <a:pt x="0" y="5715"/>
                      </a:cubicBezTo>
                      <a:cubicBezTo>
                        <a:pt x="0" y="953"/>
                        <a:pt x="952" y="0"/>
                        <a:pt x="5715" y="0"/>
                      </a:cubicBezTo>
                      <a:cubicBezTo>
                        <a:pt x="32385" y="0"/>
                        <a:pt x="60007" y="0"/>
                        <a:pt x="86677" y="0"/>
                      </a:cubicBezTo>
                      <a:cubicBezTo>
                        <a:pt x="92392" y="0"/>
                        <a:pt x="92392" y="1905"/>
                        <a:pt x="92392" y="6668"/>
                      </a:cubicBezTo>
                      <a:cubicBezTo>
                        <a:pt x="92392" y="79057"/>
                        <a:pt x="92392" y="150495"/>
                        <a:pt x="92392" y="222885"/>
                      </a:cubicBezTo>
                      <a:cubicBezTo>
                        <a:pt x="92392" y="231458"/>
                        <a:pt x="93345" y="240030"/>
                        <a:pt x="95250" y="247650"/>
                      </a:cubicBezTo>
                      <a:cubicBezTo>
                        <a:pt x="100013" y="263843"/>
                        <a:pt x="111442" y="274320"/>
                        <a:pt x="128588" y="276225"/>
                      </a:cubicBezTo>
                      <a:cubicBezTo>
                        <a:pt x="146685" y="279083"/>
                        <a:pt x="164782" y="277178"/>
                        <a:pt x="181927" y="268605"/>
                      </a:cubicBezTo>
                      <a:cubicBezTo>
                        <a:pt x="188595" y="265747"/>
                        <a:pt x="193357" y="260985"/>
                        <a:pt x="198120" y="255270"/>
                      </a:cubicBezTo>
                      <a:cubicBezTo>
                        <a:pt x="202882" y="249555"/>
                        <a:pt x="205740" y="243840"/>
                        <a:pt x="204788" y="236220"/>
                      </a:cubicBezTo>
                      <a:cubicBezTo>
                        <a:pt x="204788" y="159068"/>
                        <a:pt x="204788" y="82868"/>
                        <a:pt x="204788" y="5715"/>
                      </a:cubicBezTo>
                      <a:cubicBezTo>
                        <a:pt x="204788" y="953"/>
                        <a:pt x="205740" y="0"/>
                        <a:pt x="210502" y="0"/>
                      </a:cubicBezTo>
                      <a:cubicBezTo>
                        <a:pt x="238125" y="0"/>
                        <a:pt x="264795" y="0"/>
                        <a:pt x="292417" y="0"/>
                      </a:cubicBezTo>
                      <a:cubicBezTo>
                        <a:pt x="296227" y="0"/>
                        <a:pt x="298132" y="953"/>
                        <a:pt x="298132" y="5715"/>
                      </a:cubicBezTo>
                      <a:cubicBezTo>
                        <a:pt x="298132" y="117157"/>
                        <a:pt x="298132" y="229553"/>
                        <a:pt x="298132" y="340995"/>
                      </a:cubicBezTo>
                      <a:cubicBezTo>
                        <a:pt x="298132" y="344805"/>
                        <a:pt x="297180" y="345758"/>
                        <a:pt x="293370" y="345758"/>
                      </a:cubicBezTo>
                      <a:cubicBezTo>
                        <a:pt x="267652" y="345758"/>
                        <a:pt x="241935" y="345758"/>
                        <a:pt x="216217" y="345758"/>
                      </a:cubicBezTo>
                      <a:cubicBezTo>
                        <a:pt x="212407" y="345758"/>
                        <a:pt x="211455" y="344805"/>
                        <a:pt x="210502" y="340995"/>
                      </a:cubicBezTo>
                      <a:cubicBezTo>
                        <a:pt x="209550" y="332422"/>
                        <a:pt x="208597" y="322897"/>
                        <a:pt x="208597" y="3114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A6EAC80-F130-1BD7-F8A7-8AA33BD5D69A}"/>
                    </a:ext>
                  </a:extLst>
                </p:cNvPr>
                <p:cNvSpPr/>
                <p:nvPr userDrawn="1"/>
              </p:nvSpPr>
              <p:spPr>
                <a:xfrm>
                  <a:off x="6381107" y="989903"/>
                  <a:ext cx="303651" cy="358785"/>
                </a:xfrm>
                <a:custGeom>
                  <a:avLst/>
                  <a:gdLst>
                    <a:gd name="connsiteX0" fmla="*/ 259759 w 303651"/>
                    <a:gd name="connsiteY0" fmla="*/ 137677 h 358785"/>
                    <a:gd name="connsiteX1" fmla="*/ 221659 w 303651"/>
                    <a:gd name="connsiteY1" fmla="*/ 137677 h 358785"/>
                    <a:gd name="connsiteX2" fmla="*/ 215943 w 303651"/>
                    <a:gd name="connsiteY2" fmla="*/ 131962 h 358785"/>
                    <a:gd name="connsiteX3" fmla="*/ 182606 w 303651"/>
                    <a:gd name="connsiteY3" fmla="*/ 81479 h 358785"/>
                    <a:gd name="connsiteX4" fmla="*/ 117836 w 303651"/>
                    <a:gd name="connsiteY4" fmla="*/ 90052 h 358785"/>
                    <a:gd name="connsiteX5" fmla="*/ 98786 w 303651"/>
                    <a:gd name="connsiteY5" fmla="*/ 121484 h 358785"/>
                    <a:gd name="connsiteX6" fmla="*/ 100691 w 303651"/>
                    <a:gd name="connsiteY6" fmla="*/ 245309 h 358785"/>
                    <a:gd name="connsiteX7" fmla="*/ 145459 w 303651"/>
                    <a:gd name="connsiteY7" fmla="*/ 283409 h 358785"/>
                    <a:gd name="connsiteX8" fmla="*/ 206418 w 303651"/>
                    <a:gd name="connsiteY8" fmla="*/ 263407 h 358785"/>
                    <a:gd name="connsiteX9" fmla="*/ 215943 w 303651"/>
                    <a:gd name="connsiteY9" fmla="*/ 236737 h 358785"/>
                    <a:gd name="connsiteX10" fmla="*/ 220706 w 303651"/>
                    <a:gd name="connsiteY10" fmla="*/ 232927 h 358785"/>
                    <a:gd name="connsiteX11" fmla="*/ 299763 w 303651"/>
                    <a:gd name="connsiteY11" fmla="*/ 232927 h 358785"/>
                    <a:gd name="connsiteX12" fmla="*/ 303574 w 303651"/>
                    <a:gd name="connsiteY12" fmla="*/ 237689 h 358785"/>
                    <a:gd name="connsiteX13" fmla="*/ 253091 w 303651"/>
                    <a:gd name="connsiteY13" fmla="*/ 330082 h 358785"/>
                    <a:gd name="connsiteX14" fmla="*/ 61638 w 303651"/>
                    <a:gd name="connsiteY14" fmla="*/ 328177 h 358785"/>
                    <a:gd name="connsiteX15" fmla="*/ 7346 w 303651"/>
                    <a:gd name="connsiteY15" fmla="*/ 239594 h 358785"/>
                    <a:gd name="connsiteX16" fmla="*/ 12109 w 303651"/>
                    <a:gd name="connsiteY16" fmla="*/ 101482 h 358785"/>
                    <a:gd name="connsiteX17" fmla="*/ 143553 w 303651"/>
                    <a:gd name="connsiteY17" fmla="*/ 517 h 358785"/>
                    <a:gd name="connsiteX18" fmla="*/ 236899 w 303651"/>
                    <a:gd name="connsiteY18" fmla="*/ 17662 h 358785"/>
                    <a:gd name="connsiteX19" fmla="*/ 302621 w 303651"/>
                    <a:gd name="connsiteY19" fmla="*/ 116722 h 358785"/>
                    <a:gd name="connsiteX20" fmla="*/ 303574 w 303651"/>
                    <a:gd name="connsiteY20" fmla="*/ 131009 h 358785"/>
                    <a:gd name="connsiteX21" fmla="*/ 299763 w 303651"/>
                    <a:gd name="connsiteY21" fmla="*/ 135772 h 358785"/>
                    <a:gd name="connsiteX22" fmla="*/ 259759 w 303651"/>
                    <a:gd name="connsiteY22" fmla="*/ 137677 h 35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3651" h="358785">
                      <a:moveTo>
                        <a:pt x="259759" y="137677"/>
                      </a:moveTo>
                      <a:cubicBezTo>
                        <a:pt x="247376" y="137677"/>
                        <a:pt x="234041" y="137677"/>
                        <a:pt x="221659" y="137677"/>
                      </a:cubicBezTo>
                      <a:cubicBezTo>
                        <a:pt x="217849" y="137677"/>
                        <a:pt x="215943" y="136724"/>
                        <a:pt x="215943" y="131962"/>
                      </a:cubicBezTo>
                      <a:cubicBezTo>
                        <a:pt x="214038" y="109102"/>
                        <a:pt x="204513" y="91004"/>
                        <a:pt x="182606" y="81479"/>
                      </a:cubicBezTo>
                      <a:cubicBezTo>
                        <a:pt x="159746" y="71954"/>
                        <a:pt x="137838" y="73859"/>
                        <a:pt x="117836" y="90052"/>
                      </a:cubicBezTo>
                      <a:cubicBezTo>
                        <a:pt x="108311" y="98624"/>
                        <a:pt x="101643" y="109102"/>
                        <a:pt x="98786" y="121484"/>
                      </a:cubicBezTo>
                      <a:cubicBezTo>
                        <a:pt x="89261" y="163394"/>
                        <a:pt x="88309" y="204352"/>
                        <a:pt x="100691" y="245309"/>
                      </a:cubicBezTo>
                      <a:cubicBezTo>
                        <a:pt x="107359" y="267217"/>
                        <a:pt x="122599" y="280552"/>
                        <a:pt x="145459" y="283409"/>
                      </a:cubicBezTo>
                      <a:cubicBezTo>
                        <a:pt x="168318" y="287219"/>
                        <a:pt x="190226" y="283409"/>
                        <a:pt x="206418" y="263407"/>
                      </a:cubicBezTo>
                      <a:cubicBezTo>
                        <a:pt x="213086" y="255787"/>
                        <a:pt x="215943" y="246262"/>
                        <a:pt x="215943" y="236737"/>
                      </a:cubicBezTo>
                      <a:cubicBezTo>
                        <a:pt x="215943" y="233879"/>
                        <a:pt x="216896" y="232927"/>
                        <a:pt x="220706" y="232927"/>
                      </a:cubicBezTo>
                      <a:cubicBezTo>
                        <a:pt x="247376" y="232927"/>
                        <a:pt x="273093" y="232927"/>
                        <a:pt x="299763" y="232927"/>
                      </a:cubicBezTo>
                      <a:cubicBezTo>
                        <a:pt x="304526" y="232927"/>
                        <a:pt x="303574" y="234832"/>
                        <a:pt x="303574" y="237689"/>
                      </a:cubicBezTo>
                      <a:cubicBezTo>
                        <a:pt x="300716" y="276742"/>
                        <a:pt x="283571" y="307222"/>
                        <a:pt x="253091" y="330082"/>
                      </a:cubicBezTo>
                      <a:cubicBezTo>
                        <a:pt x="200703" y="369134"/>
                        <a:pt x="113074" y="368182"/>
                        <a:pt x="61638" y="328177"/>
                      </a:cubicBezTo>
                      <a:cubicBezTo>
                        <a:pt x="32111" y="305317"/>
                        <a:pt x="14966" y="275789"/>
                        <a:pt x="7346" y="239594"/>
                      </a:cubicBezTo>
                      <a:cubicBezTo>
                        <a:pt x="-3132" y="192922"/>
                        <a:pt x="-3132" y="146249"/>
                        <a:pt x="12109" y="101482"/>
                      </a:cubicBezTo>
                      <a:cubicBezTo>
                        <a:pt x="32111" y="42427"/>
                        <a:pt x="80688" y="5279"/>
                        <a:pt x="143553" y="517"/>
                      </a:cubicBezTo>
                      <a:cubicBezTo>
                        <a:pt x="175938" y="-1388"/>
                        <a:pt x="208324" y="1469"/>
                        <a:pt x="236899" y="17662"/>
                      </a:cubicBezTo>
                      <a:cubicBezTo>
                        <a:pt x="275951" y="39569"/>
                        <a:pt x="296906" y="72907"/>
                        <a:pt x="302621" y="116722"/>
                      </a:cubicBezTo>
                      <a:cubicBezTo>
                        <a:pt x="303574" y="121484"/>
                        <a:pt x="303574" y="126247"/>
                        <a:pt x="303574" y="131009"/>
                      </a:cubicBezTo>
                      <a:cubicBezTo>
                        <a:pt x="303574" y="134819"/>
                        <a:pt x="302621" y="135772"/>
                        <a:pt x="299763" y="135772"/>
                      </a:cubicBezTo>
                      <a:cubicBezTo>
                        <a:pt x="286428" y="137677"/>
                        <a:pt x="273093" y="137677"/>
                        <a:pt x="259759" y="1376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BFFFEB60-49C9-0AA9-3DE7-101821124D94}"/>
                    </a:ext>
                  </a:extLst>
                </p:cNvPr>
                <p:cNvSpPr/>
                <p:nvPr userDrawn="1"/>
              </p:nvSpPr>
              <p:spPr>
                <a:xfrm>
                  <a:off x="7848635" y="854212"/>
                  <a:ext cx="93345" cy="490537"/>
                </a:xfrm>
                <a:custGeom>
                  <a:avLst/>
                  <a:gdLst>
                    <a:gd name="connsiteX0" fmla="*/ 0 w 93345"/>
                    <a:gd name="connsiteY0" fmla="*/ 245745 h 490537"/>
                    <a:gd name="connsiteX1" fmla="*/ 0 w 93345"/>
                    <a:gd name="connsiteY1" fmla="*/ 5715 h 490537"/>
                    <a:gd name="connsiteX2" fmla="*/ 5715 w 93345"/>
                    <a:gd name="connsiteY2" fmla="*/ 0 h 490537"/>
                    <a:gd name="connsiteX3" fmla="*/ 87630 w 93345"/>
                    <a:gd name="connsiteY3" fmla="*/ 0 h 490537"/>
                    <a:gd name="connsiteX4" fmla="*/ 93345 w 93345"/>
                    <a:gd name="connsiteY4" fmla="*/ 5715 h 490537"/>
                    <a:gd name="connsiteX5" fmla="*/ 93345 w 93345"/>
                    <a:gd name="connsiteY5" fmla="*/ 484822 h 490537"/>
                    <a:gd name="connsiteX6" fmla="*/ 87630 w 93345"/>
                    <a:gd name="connsiteY6" fmla="*/ 490537 h 490537"/>
                    <a:gd name="connsiteX7" fmla="*/ 5715 w 93345"/>
                    <a:gd name="connsiteY7" fmla="*/ 490537 h 490537"/>
                    <a:gd name="connsiteX8" fmla="*/ 0 w 93345"/>
                    <a:gd name="connsiteY8" fmla="*/ 484822 h 490537"/>
                    <a:gd name="connsiteX9" fmla="*/ 0 w 93345"/>
                    <a:gd name="connsiteY9" fmla="*/ 245745 h 49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490537">
                      <a:moveTo>
                        <a:pt x="0" y="245745"/>
                      </a:moveTo>
                      <a:cubicBezTo>
                        <a:pt x="0" y="165735"/>
                        <a:pt x="0" y="85725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3" y="0"/>
                        <a:pt x="93345" y="952"/>
                        <a:pt x="93345" y="5715"/>
                      </a:cubicBezTo>
                      <a:cubicBezTo>
                        <a:pt x="93345" y="165735"/>
                        <a:pt x="93345" y="324803"/>
                        <a:pt x="93345" y="484822"/>
                      </a:cubicBezTo>
                      <a:cubicBezTo>
                        <a:pt x="93345" y="489585"/>
                        <a:pt x="92393" y="490537"/>
                        <a:pt x="87630" y="490537"/>
                      </a:cubicBezTo>
                      <a:cubicBezTo>
                        <a:pt x="60008" y="490537"/>
                        <a:pt x="33338" y="490537"/>
                        <a:pt x="5715" y="490537"/>
                      </a:cubicBezTo>
                      <a:cubicBezTo>
                        <a:pt x="953" y="490537"/>
                        <a:pt x="0" y="488633"/>
                        <a:pt x="0" y="484822"/>
                      </a:cubicBezTo>
                      <a:cubicBezTo>
                        <a:pt x="953" y="404812"/>
                        <a:pt x="0" y="324803"/>
                        <a:pt x="0" y="2457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5CCC661E-4192-1F86-7C4C-63F950BC8801}"/>
                    </a:ext>
                  </a:extLst>
                </p:cNvPr>
                <p:cNvSpPr/>
                <p:nvPr userDrawn="1"/>
              </p:nvSpPr>
              <p:spPr>
                <a:xfrm>
                  <a:off x="5291173" y="853969"/>
                  <a:ext cx="94297" cy="490065"/>
                </a:xfrm>
                <a:custGeom>
                  <a:avLst/>
                  <a:gdLst>
                    <a:gd name="connsiteX0" fmla="*/ 93345 w 94297"/>
                    <a:gd name="connsiteY0" fmla="*/ 245035 h 490065"/>
                    <a:gd name="connsiteX1" fmla="*/ 93345 w 94297"/>
                    <a:gd name="connsiteY1" fmla="*/ 484113 h 490065"/>
                    <a:gd name="connsiteX2" fmla="*/ 87630 w 94297"/>
                    <a:gd name="connsiteY2" fmla="*/ 489828 h 490065"/>
                    <a:gd name="connsiteX3" fmla="*/ 5715 w 94297"/>
                    <a:gd name="connsiteY3" fmla="*/ 489828 h 490065"/>
                    <a:gd name="connsiteX4" fmla="*/ 0 w 94297"/>
                    <a:gd name="connsiteY4" fmla="*/ 485065 h 490065"/>
                    <a:gd name="connsiteX5" fmla="*/ 0 w 94297"/>
                    <a:gd name="connsiteY5" fmla="*/ 5005 h 490065"/>
                    <a:gd name="connsiteX6" fmla="*/ 5715 w 94297"/>
                    <a:gd name="connsiteY6" fmla="*/ 243 h 490065"/>
                    <a:gd name="connsiteX7" fmla="*/ 87630 w 94297"/>
                    <a:gd name="connsiteY7" fmla="*/ 243 h 490065"/>
                    <a:gd name="connsiteX8" fmla="*/ 94298 w 94297"/>
                    <a:gd name="connsiteY8" fmla="*/ 5958 h 490065"/>
                    <a:gd name="connsiteX9" fmla="*/ 93345 w 94297"/>
                    <a:gd name="connsiteY9" fmla="*/ 245035 h 49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297" h="490065">
                      <a:moveTo>
                        <a:pt x="93345" y="245035"/>
                      </a:moveTo>
                      <a:cubicBezTo>
                        <a:pt x="93345" y="325045"/>
                        <a:pt x="93345" y="404103"/>
                        <a:pt x="93345" y="484113"/>
                      </a:cubicBezTo>
                      <a:cubicBezTo>
                        <a:pt x="93345" y="488875"/>
                        <a:pt x="92393" y="490780"/>
                        <a:pt x="87630" y="489828"/>
                      </a:cubicBezTo>
                      <a:cubicBezTo>
                        <a:pt x="60008" y="489828"/>
                        <a:pt x="33338" y="489828"/>
                        <a:pt x="5715" y="489828"/>
                      </a:cubicBezTo>
                      <a:cubicBezTo>
                        <a:pt x="1905" y="489828"/>
                        <a:pt x="0" y="488875"/>
                        <a:pt x="0" y="485065"/>
                      </a:cubicBezTo>
                      <a:cubicBezTo>
                        <a:pt x="0" y="325045"/>
                        <a:pt x="0" y="165025"/>
                        <a:pt x="0" y="5005"/>
                      </a:cubicBezTo>
                      <a:cubicBezTo>
                        <a:pt x="0" y="1195"/>
                        <a:pt x="953" y="-710"/>
                        <a:pt x="5715" y="243"/>
                      </a:cubicBezTo>
                      <a:cubicBezTo>
                        <a:pt x="33338" y="243"/>
                        <a:pt x="60008" y="243"/>
                        <a:pt x="87630" y="243"/>
                      </a:cubicBezTo>
                      <a:cubicBezTo>
                        <a:pt x="92393" y="243"/>
                        <a:pt x="94298" y="1195"/>
                        <a:pt x="94298" y="5958"/>
                      </a:cubicBezTo>
                      <a:cubicBezTo>
                        <a:pt x="93345" y="85968"/>
                        <a:pt x="93345" y="165978"/>
                        <a:pt x="93345" y="2450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411AE1E-FB9A-7715-7557-02B6EA0A0B09}"/>
                    </a:ext>
                  </a:extLst>
                </p:cNvPr>
                <p:cNvSpPr/>
                <p:nvPr userDrawn="1"/>
              </p:nvSpPr>
              <p:spPr>
                <a:xfrm>
                  <a:off x="5117818" y="998992"/>
                  <a:ext cx="93345" cy="345757"/>
                </a:xfrm>
                <a:custGeom>
                  <a:avLst/>
                  <a:gdLst>
                    <a:gd name="connsiteX0" fmla="*/ 0 w 93345"/>
                    <a:gd name="connsiteY0" fmla="*/ 172402 h 345757"/>
                    <a:gd name="connsiteX1" fmla="*/ 0 w 93345"/>
                    <a:gd name="connsiteY1" fmla="*/ 5715 h 345757"/>
                    <a:gd name="connsiteX2" fmla="*/ 5715 w 93345"/>
                    <a:gd name="connsiteY2" fmla="*/ 0 h 345757"/>
                    <a:gd name="connsiteX3" fmla="*/ 87630 w 93345"/>
                    <a:gd name="connsiteY3" fmla="*/ 0 h 345757"/>
                    <a:gd name="connsiteX4" fmla="*/ 93345 w 93345"/>
                    <a:gd name="connsiteY4" fmla="*/ 5715 h 345757"/>
                    <a:gd name="connsiteX5" fmla="*/ 93345 w 93345"/>
                    <a:gd name="connsiteY5" fmla="*/ 340042 h 345757"/>
                    <a:gd name="connsiteX6" fmla="*/ 87630 w 93345"/>
                    <a:gd name="connsiteY6" fmla="*/ 345757 h 345757"/>
                    <a:gd name="connsiteX7" fmla="*/ 5715 w 93345"/>
                    <a:gd name="connsiteY7" fmla="*/ 345757 h 345757"/>
                    <a:gd name="connsiteX8" fmla="*/ 0 w 93345"/>
                    <a:gd name="connsiteY8" fmla="*/ 340042 h 345757"/>
                    <a:gd name="connsiteX9" fmla="*/ 0 w 93345"/>
                    <a:gd name="connsiteY9" fmla="*/ 17240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345757">
                      <a:moveTo>
                        <a:pt x="0" y="172402"/>
                      </a:moveTo>
                      <a:cubicBezTo>
                        <a:pt x="0" y="117157"/>
                        <a:pt x="0" y="60960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2" y="0"/>
                        <a:pt x="93345" y="952"/>
                        <a:pt x="93345" y="5715"/>
                      </a:cubicBezTo>
                      <a:cubicBezTo>
                        <a:pt x="93345" y="117157"/>
                        <a:pt x="93345" y="228600"/>
                        <a:pt x="93345" y="340042"/>
                      </a:cubicBezTo>
                      <a:cubicBezTo>
                        <a:pt x="93345" y="344805"/>
                        <a:pt x="92392" y="345757"/>
                        <a:pt x="87630" y="345757"/>
                      </a:cubicBezTo>
                      <a:cubicBezTo>
                        <a:pt x="60008" y="345757"/>
                        <a:pt x="33338" y="345757"/>
                        <a:pt x="5715" y="345757"/>
                      </a:cubicBezTo>
                      <a:cubicBezTo>
                        <a:pt x="953" y="345757"/>
                        <a:pt x="0" y="344805"/>
                        <a:pt x="0" y="340042"/>
                      </a:cubicBezTo>
                      <a:cubicBezTo>
                        <a:pt x="0" y="283845"/>
                        <a:pt x="0" y="228600"/>
                        <a:pt x="0" y="1724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B29DEE0-9317-69A8-04F7-A9FA268FFBD6}"/>
                    </a:ext>
                  </a:extLst>
                </p:cNvPr>
                <p:cNvSpPr/>
                <p:nvPr userDrawn="1"/>
              </p:nvSpPr>
              <p:spPr>
                <a:xfrm>
                  <a:off x="5111739" y="862332"/>
                  <a:ext cx="104476" cy="95702"/>
                </a:xfrm>
                <a:custGeom>
                  <a:avLst/>
                  <a:gdLst>
                    <a:gd name="connsiteX0" fmla="*/ 51799 w 104476"/>
                    <a:gd name="connsiteY0" fmla="*/ 95703 h 95702"/>
                    <a:gd name="connsiteX1" fmla="*/ 4174 w 104476"/>
                    <a:gd name="connsiteY1" fmla="*/ 68080 h 95702"/>
                    <a:gd name="connsiteX2" fmla="*/ 46084 w 104476"/>
                    <a:gd name="connsiteY2" fmla="*/ 453 h 95702"/>
                    <a:gd name="connsiteX3" fmla="*/ 93709 w 104476"/>
                    <a:gd name="connsiteY3" fmla="*/ 17598 h 95702"/>
                    <a:gd name="connsiteX4" fmla="*/ 100377 w 104476"/>
                    <a:gd name="connsiteY4" fmla="*/ 67128 h 95702"/>
                    <a:gd name="connsiteX5" fmla="*/ 61324 w 104476"/>
                    <a:gd name="connsiteY5" fmla="*/ 95703 h 95702"/>
                    <a:gd name="connsiteX6" fmla="*/ 51799 w 104476"/>
                    <a:gd name="connsiteY6" fmla="*/ 95703 h 95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476" h="95702">
                      <a:moveTo>
                        <a:pt x="51799" y="95703"/>
                      </a:moveTo>
                      <a:cubicBezTo>
                        <a:pt x="30844" y="94750"/>
                        <a:pt x="12746" y="88083"/>
                        <a:pt x="4174" y="68080"/>
                      </a:cubicBezTo>
                      <a:cubicBezTo>
                        <a:pt x="-7256" y="40458"/>
                        <a:pt x="4174" y="4263"/>
                        <a:pt x="46084" y="453"/>
                      </a:cubicBezTo>
                      <a:cubicBezTo>
                        <a:pt x="64182" y="-1452"/>
                        <a:pt x="81327" y="2358"/>
                        <a:pt x="93709" y="17598"/>
                      </a:cubicBezTo>
                      <a:cubicBezTo>
                        <a:pt x="106092" y="32838"/>
                        <a:pt x="107044" y="49030"/>
                        <a:pt x="100377" y="67128"/>
                      </a:cubicBezTo>
                      <a:cubicBezTo>
                        <a:pt x="93709" y="84273"/>
                        <a:pt x="79421" y="92845"/>
                        <a:pt x="61324" y="95703"/>
                      </a:cubicBezTo>
                      <a:cubicBezTo>
                        <a:pt x="57514" y="94750"/>
                        <a:pt x="54657" y="94750"/>
                        <a:pt x="51799" y="957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B149D25B-DFB9-0D05-C4BA-B1167AE95D7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80492"/>
              <a:stretch/>
            </p:blipFill>
            <p:spPr>
              <a:xfrm>
                <a:off x="2387462" y="484108"/>
                <a:ext cx="92908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別感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A white and pink background&#10;&#10;Description automatically generated">
            <a:extLst>
              <a:ext uri="{FF2B5EF4-FFF2-40B4-BE49-F238E27FC236}">
                <a16:creationId xmlns:a16="http://schemas.microsoft.com/office/drawing/2014/main" id="{85D69B1C-37CE-8536-3B80-ABDEDA22E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D7C2DEB0-472C-6790-6D10-90886B871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9595" y="123409"/>
            <a:ext cx="2905149" cy="1452575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2B8319E-D47D-4AA5-ED68-308E1A29DCFF}"/>
              </a:ext>
            </a:extLst>
          </p:cNvPr>
          <p:cNvGrpSpPr/>
          <p:nvPr userDrawn="1"/>
        </p:nvGrpSpPr>
        <p:grpSpPr>
          <a:xfrm>
            <a:off x="4754037" y="4821709"/>
            <a:ext cx="4444255" cy="1443675"/>
            <a:chOff x="3893299" y="4703124"/>
            <a:chExt cx="4444255" cy="1443675"/>
          </a:xfrm>
        </p:grpSpPr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243D8C01-E7AC-6A1A-536A-CE1A7462D7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3893299" y="4703124"/>
              <a:ext cx="4444255" cy="144367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D3D81B8-A5E4-DB63-45ED-A55C12288F1B}"/>
                </a:ext>
              </a:extLst>
            </p:cNvPr>
            <p:cNvSpPr txBox="1"/>
            <p:nvPr userDrawn="1"/>
          </p:nvSpPr>
          <p:spPr>
            <a:xfrm>
              <a:off x="4020981" y="5366498"/>
              <a:ext cx="41888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以及各位參與活動的你們</a:t>
              </a:r>
              <a:endParaRPr lang="zh-TW" altLang="en-US" sz="28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FFEA6BF-DF76-83B7-E12B-8B866AEB44FA}"/>
              </a:ext>
            </a:extLst>
          </p:cNvPr>
          <p:cNvSpPr/>
          <p:nvPr userDrawn="1"/>
        </p:nvSpPr>
        <p:spPr>
          <a:xfrm>
            <a:off x="158091" y="218661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特別感謝</a:t>
            </a:r>
            <a:endParaRPr lang="en-US" sz="5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6D152F-268F-7A63-61BB-505AB4974EE3}"/>
              </a:ext>
            </a:extLst>
          </p:cNvPr>
          <p:cNvGrpSpPr/>
          <p:nvPr userDrawn="1"/>
        </p:nvGrpSpPr>
        <p:grpSpPr>
          <a:xfrm>
            <a:off x="246388" y="2036292"/>
            <a:ext cx="11718356" cy="2785417"/>
            <a:chOff x="246388" y="1870088"/>
            <a:chExt cx="11718356" cy="2785417"/>
          </a:xfrm>
        </p:grpSpPr>
        <p:sp>
          <p:nvSpPr>
            <p:cNvPr id="55" name="矩形 35">
              <a:extLst>
                <a:ext uri="{FF2B5EF4-FFF2-40B4-BE49-F238E27FC236}">
                  <a16:creationId xmlns:a16="http://schemas.microsoft.com/office/drawing/2014/main" id="{701DDCD8-7AE0-181A-7C91-985CCA271EFF}"/>
                </a:ext>
              </a:extLst>
            </p:cNvPr>
            <p:cNvSpPr/>
            <p:nvPr userDrawn="1"/>
          </p:nvSpPr>
          <p:spPr>
            <a:xfrm>
              <a:off x="3219986" y="1873731"/>
              <a:ext cx="2779776" cy="16642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矩形 35">
              <a:extLst>
                <a:ext uri="{FF2B5EF4-FFF2-40B4-BE49-F238E27FC236}">
                  <a16:creationId xmlns:a16="http://schemas.microsoft.com/office/drawing/2014/main" id="{D1063F21-062B-2AA5-AD8D-6A292DDFA026}"/>
                </a:ext>
              </a:extLst>
            </p:cNvPr>
            <p:cNvSpPr/>
            <p:nvPr userDrawn="1"/>
          </p:nvSpPr>
          <p:spPr>
            <a:xfrm>
              <a:off x="246388" y="1873731"/>
              <a:ext cx="2779776" cy="16642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48D80A8-7BDE-A6DC-FF1A-D173E9DB8271}"/>
                </a:ext>
              </a:extLst>
            </p:cNvPr>
            <p:cNvGrpSpPr/>
            <p:nvPr userDrawn="1"/>
          </p:nvGrpSpPr>
          <p:grpSpPr>
            <a:xfrm>
              <a:off x="2626912" y="3710108"/>
              <a:ext cx="2195557" cy="885823"/>
              <a:chOff x="2626912" y="3197028"/>
              <a:chExt cx="2195557" cy="88582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C93D0C-F95C-A876-4B65-380F6512824B}"/>
                  </a:ext>
                </a:extLst>
              </p:cNvPr>
              <p:cNvSpPr/>
              <p:nvPr userDrawn="1"/>
            </p:nvSpPr>
            <p:spPr>
              <a:xfrm>
                <a:off x="2626912" y="3197028"/>
                <a:ext cx="2195556" cy="880141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" name="Picture 14" descr="「MICROSOFT MVP」的圖片搜尋結果">
                <a:extLst>
                  <a:ext uri="{FF2B5EF4-FFF2-40B4-BE49-F238E27FC236}">
                    <a16:creationId xmlns:a16="http://schemas.microsoft.com/office/drawing/2014/main" id="{BF498E84-885A-1D9F-FCDD-2447174385F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6912" y="3197028"/>
                <a:ext cx="2195557" cy="885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7B07AB-76D1-BED8-F2EA-63DC88425CA3}"/>
                </a:ext>
              </a:extLst>
            </p:cNvPr>
            <p:cNvSpPr/>
            <p:nvPr userDrawn="1"/>
          </p:nvSpPr>
          <p:spPr>
            <a:xfrm>
              <a:off x="5007671" y="3712150"/>
              <a:ext cx="2195556" cy="88014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9C7074-DDB3-0E65-38AC-2FF10C9A0469}"/>
                </a:ext>
              </a:extLst>
            </p:cNvPr>
            <p:cNvGrpSpPr/>
            <p:nvPr userDrawn="1"/>
          </p:nvGrpSpPr>
          <p:grpSpPr>
            <a:xfrm>
              <a:off x="7388430" y="3712150"/>
              <a:ext cx="2195556" cy="880141"/>
              <a:chOff x="9148907" y="3433833"/>
              <a:chExt cx="2812566" cy="112748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EC51FD0-A6E7-B250-06D1-65F7F0C74069}"/>
                  </a:ext>
                </a:extLst>
              </p:cNvPr>
              <p:cNvSpPr/>
              <p:nvPr userDrawn="1"/>
            </p:nvSpPr>
            <p:spPr>
              <a:xfrm>
                <a:off x="9148907" y="3433833"/>
                <a:ext cx="2812566" cy="112748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01E486C3-1CED-C271-9255-F2CA89B828D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83041" y="3597233"/>
                <a:ext cx="2144299" cy="80068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F7333E-252D-5796-828F-709DCF19BCF5}"/>
                </a:ext>
              </a:extLst>
            </p:cNvPr>
            <p:cNvGrpSpPr/>
            <p:nvPr userDrawn="1"/>
          </p:nvGrpSpPr>
          <p:grpSpPr>
            <a:xfrm>
              <a:off x="246388" y="3710653"/>
              <a:ext cx="2195556" cy="880152"/>
              <a:chOff x="246388" y="3197573"/>
              <a:chExt cx="2195556" cy="88015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800B467-56E5-54BE-1E09-860C8B9CE123}"/>
                  </a:ext>
                </a:extLst>
              </p:cNvPr>
              <p:cNvSpPr/>
              <p:nvPr userDrawn="1"/>
            </p:nvSpPr>
            <p:spPr>
              <a:xfrm>
                <a:off x="246388" y="3197573"/>
                <a:ext cx="2195556" cy="880141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9D4F51-EF5E-1335-BF48-973A9796370D}"/>
                  </a:ext>
                </a:extLst>
              </p:cNvPr>
              <p:cNvGrpSpPr/>
              <p:nvPr userDrawn="1"/>
            </p:nvGrpSpPr>
            <p:grpSpPr>
              <a:xfrm>
                <a:off x="246388" y="3197573"/>
                <a:ext cx="2195322" cy="880152"/>
                <a:chOff x="7720299" y="2041556"/>
                <a:chExt cx="1984248" cy="79552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8B52D20-8A13-B212-2F45-C0543530BB5B}"/>
                    </a:ext>
                  </a:extLst>
                </p:cNvPr>
                <p:cNvSpPr/>
                <p:nvPr userDrawn="1"/>
              </p:nvSpPr>
              <p:spPr>
                <a:xfrm>
                  <a:off x="7720299" y="2041556"/>
                  <a:ext cx="1984248" cy="795528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61BDC3C-F959-7934-B727-476B12E5E248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>
                <a:xfrm>
                  <a:off x="8044708" y="2041556"/>
                  <a:ext cx="1335430" cy="795528"/>
                  <a:chOff x="8239004" y="2259895"/>
                  <a:chExt cx="3068456" cy="1827908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3E6438E-D886-2F19-BDE1-29C5D31CE6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239004" y="2259895"/>
                    <a:ext cx="3068456" cy="1827908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24" name="Graphic 23">
                    <a:extLst>
                      <a:ext uri="{FF2B5EF4-FFF2-40B4-BE49-F238E27FC236}">
                        <a16:creationId xmlns:a16="http://schemas.microsoft.com/office/drawing/2014/main" id="{A563F592-878E-F02A-F07B-B88E9F27ADC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rcRect t="10835" b="10835"/>
                  <a:stretch/>
                </p:blipFill>
                <p:spPr>
                  <a:xfrm>
                    <a:off x="8606439" y="2259895"/>
                    <a:ext cx="2333587" cy="1827908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BE53CAC-F522-573E-79B8-F046B15BDBC8}"/>
                </a:ext>
              </a:extLst>
            </p:cNvPr>
            <p:cNvSpPr/>
            <p:nvPr userDrawn="1"/>
          </p:nvSpPr>
          <p:spPr>
            <a:xfrm>
              <a:off x="9168038" y="1874137"/>
              <a:ext cx="2796706" cy="16660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FA07EEE4-1C25-3D97-E6F8-1878D0AA39FD}"/>
                </a:ext>
              </a:extLst>
            </p:cNvPr>
            <p:cNvSpPr/>
            <p:nvPr userDrawn="1"/>
          </p:nvSpPr>
          <p:spPr>
            <a:xfrm>
              <a:off x="6193097" y="1875546"/>
              <a:ext cx="2779776" cy="16642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440E4DB-E87F-65FA-B2A4-F7BEB2CE7F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4532" y="2411656"/>
              <a:ext cx="2642633" cy="648107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7511C69-74AC-4D29-12AF-64AB1C60BED1}"/>
                </a:ext>
              </a:extLst>
            </p:cNvPr>
            <p:cNvGrpSpPr/>
            <p:nvPr userDrawn="1"/>
          </p:nvGrpSpPr>
          <p:grpSpPr>
            <a:xfrm>
              <a:off x="9769188" y="3738901"/>
              <a:ext cx="2195556" cy="880141"/>
              <a:chOff x="9769188" y="4254433"/>
              <a:chExt cx="2195556" cy="88014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2A53DD0-E222-1A5A-F9AD-B20499EC079F}"/>
                  </a:ext>
                </a:extLst>
              </p:cNvPr>
              <p:cNvSpPr/>
              <p:nvPr userDrawn="1"/>
            </p:nvSpPr>
            <p:spPr>
              <a:xfrm>
                <a:off x="9769188" y="4254433"/>
                <a:ext cx="2195556" cy="88014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6" name="Picture 4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E07275D-3E39-8718-C316-7EB9CBBC6B1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4"/>
              <a:srcRect t="7018" b="26207"/>
              <a:stretch/>
            </p:blipFill>
            <p:spPr>
              <a:xfrm>
                <a:off x="9776540" y="4256390"/>
                <a:ext cx="2188204" cy="87669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AD62D8-52F5-9A7B-27E7-5F8DA40E7012}"/>
                  </a:ext>
                </a:extLst>
              </p:cNvPr>
              <p:cNvSpPr txBox="1"/>
              <p:nvPr userDrawn="1"/>
            </p:nvSpPr>
            <p:spPr>
              <a:xfrm>
                <a:off x="9813485" y="4268063"/>
                <a:ext cx="21321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Azure Taiwan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User Group</a:t>
                </a:r>
              </a:p>
            </p:txBody>
          </p:sp>
        </p:grp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35760DD-F5AE-CBDC-636A-D664A00AD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31480" y="1870088"/>
              <a:ext cx="2766452" cy="1659871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4B221843-1482-7256-23C1-15A7630CDE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98292" y="1877213"/>
              <a:ext cx="2766452" cy="165987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B374B3B-1D7F-B943-24F5-7E86BA3BC1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rcRect/>
            <a:stretch/>
          </p:blipFill>
          <p:spPr>
            <a:xfrm>
              <a:off x="6360591" y="2509597"/>
              <a:ext cx="2452103" cy="55016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873024B-07AC-AAC5-26C1-F159739DAC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5027627" y="3663687"/>
              <a:ext cx="2175600" cy="99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399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273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97231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box with different shapes&#10;&#10;Description automatically generated">
            <a:extLst>
              <a:ext uri="{FF2B5EF4-FFF2-40B4-BE49-F238E27FC236}">
                <a16:creationId xmlns:a16="http://schemas.microsoft.com/office/drawing/2014/main" id="{7C2D0939-DDCC-B1C2-EA63-7B216E51D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ACEB60EB-CB47-548F-7442-D30F27EF4B67}"/>
              </a:ext>
            </a:extLst>
          </p:cNvPr>
          <p:cNvGrpSpPr/>
          <p:nvPr userDrawn="1"/>
        </p:nvGrpSpPr>
        <p:grpSpPr>
          <a:xfrm>
            <a:off x="7726728" y="114030"/>
            <a:ext cx="4345321" cy="594311"/>
            <a:chOff x="7555278" y="209280"/>
            <a:chExt cx="4345321" cy="594311"/>
          </a:xfrm>
        </p:grpSpPr>
        <p:pic>
          <p:nvPicPr>
            <p:cNvPr id="6" name="圖形 12">
              <a:extLst>
                <a:ext uri="{FF2B5EF4-FFF2-40B4-BE49-F238E27FC236}">
                  <a16:creationId xmlns:a16="http://schemas.microsoft.com/office/drawing/2014/main" id="{D79FDAFF-BD88-827C-56E4-3B2122CEDF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5278" y="324162"/>
              <a:ext cx="1283951" cy="479429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B70BCF0-12AC-A787-BFFC-052ABB18172D}"/>
                </a:ext>
              </a:extLst>
            </p:cNvPr>
            <p:cNvGrpSpPr/>
            <p:nvPr userDrawn="1"/>
          </p:nvGrpSpPr>
          <p:grpSpPr>
            <a:xfrm>
              <a:off x="9305925" y="209280"/>
              <a:ext cx="2594674" cy="527636"/>
              <a:chOff x="2387462" y="484108"/>
              <a:chExt cx="4683962" cy="9525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D705116-2F7B-2651-68BA-DBB2A0460AC7}"/>
                  </a:ext>
                </a:extLst>
              </p:cNvPr>
              <p:cNvGrpSpPr/>
              <p:nvPr userDrawn="1"/>
            </p:nvGrpSpPr>
            <p:grpSpPr>
              <a:xfrm>
                <a:off x="3463355" y="710886"/>
                <a:ext cx="3608069" cy="498944"/>
                <a:chOff x="4333911" y="853260"/>
                <a:chExt cx="3608069" cy="498944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750C9FD-CCBC-87A1-8207-FB7FC0EA91E1}"/>
                    </a:ext>
                  </a:extLst>
                </p:cNvPr>
                <p:cNvSpPr/>
                <p:nvPr userDrawn="1"/>
              </p:nvSpPr>
              <p:spPr>
                <a:xfrm>
                  <a:off x="4333911" y="878977"/>
                  <a:ext cx="347144" cy="465772"/>
                </a:xfrm>
                <a:custGeom>
                  <a:avLst/>
                  <a:gdLst>
                    <a:gd name="connsiteX0" fmla="*/ 270510 w 347144"/>
                    <a:gd name="connsiteY0" fmla="*/ 226695 h 465772"/>
                    <a:gd name="connsiteX1" fmla="*/ 298132 w 347144"/>
                    <a:gd name="connsiteY1" fmla="*/ 238125 h 465772"/>
                    <a:gd name="connsiteX2" fmla="*/ 341948 w 347144"/>
                    <a:gd name="connsiteY2" fmla="*/ 295275 h 465772"/>
                    <a:gd name="connsiteX3" fmla="*/ 335280 w 347144"/>
                    <a:gd name="connsiteY3" fmla="*/ 389572 h 465772"/>
                    <a:gd name="connsiteX4" fmla="*/ 257175 w 347144"/>
                    <a:gd name="connsiteY4" fmla="*/ 455295 h 465772"/>
                    <a:gd name="connsiteX5" fmla="*/ 180975 w 347144"/>
                    <a:gd name="connsiteY5" fmla="*/ 465772 h 465772"/>
                    <a:gd name="connsiteX6" fmla="*/ 5715 w 347144"/>
                    <a:gd name="connsiteY6" fmla="*/ 465772 h 465772"/>
                    <a:gd name="connsiteX7" fmla="*/ 0 w 347144"/>
                    <a:gd name="connsiteY7" fmla="*/ 460058 h 465772"/>
                    <a:gd name="connsiteX8" fmla="*/ 0 w 347144"/>
                    <a:gd name="connsiteY8" fmla="*/ 6668 h 465772"/>
                    <a:gd name="connsiteX9" fmla="*/ 5715 w 347144"/>
                    <a:gd name="connsiteY9" fmla="*/ 0 h 465772"/>
                    <a:gd name="connsiteX10" fmla="*/ 176212 w 347144"/>
                    <a:gd name="connsiteY10" fmla="*/ 953 h 465772"/>
                    <a:gd name="connsiteX11" fmla="*/ 260032 w 347144"/>
                    <a:gd name="connsiteY11" fmla="*/ 16193 h 465772"/>
                    <a:gd name="connsiteX12" fmla="*/ 335280 w 347144"/>
                    <a:gd name="connsiteY12" fmla="*/ 133350 h 465772"/>
                    <a:gd name="connsiteX13" fmla="*/ 270510 w 347144"/>
                    <a:gd name="connsiteY13" fmla="*/ 226695 h 465772"/>
                    <a:gd name="connsiteX14" fmla="*/ 96202 w 347144"/>
                    <a:gd name="connsiteY14" fmla="*/ 325755 h 465772"/>
                    <a:gd name="connsiteX15" fmla="*/ 96202 w 347144"/>
                    <a:gd name="connsiteY15" fmla="*/ 382905 h 465772"/>
                    <a:gd name="connsiteX16" fmla="*/ 101917 w 347144"/>
                    <a:gd name="connsiteY16" fmla="*/ 388620 h 465772"/>
                    <a:gd name="connsiteX17" fmla="*/ 178118 w 347144"/>
                    <a:gd name="connsiteY17" fmla="*/ 388620 h 465772"/>
                    <a:gd name="connsiteX18" fmla="*/ 200025 w 347144"/>
                    <a:gd name="connsiteY18" fmla="*/ 386715 h 465772"/>
                    <a:gd name="connsiteX19" fmla="*/ 248602 w 347144"/>
                    <a:gd name="connsiteY19" fmla="*/ 343853 h 465772"/>
                    <a:gd name="connsiteX20" fmla="*/ 248602 w 347144"/>
                    <a:gd name="connsiteY20" fmla="*/ 306705 h 465772"/>
                    <a:gd name="connsiteX21" fmla="*/ 215265 w 347144"/>
                    <a:gd name="connsiteY21" fmla="*/ 267653 h 465772"/>
                    <a:gd name="connsiteX22" fmla="*/ 185737 w 347144"/>
                    <a:gd name="connsiteY22" fmla="*/ 262890 h 465772"/>
                    <a:gd name="connsiteX23" fmla="*/ 101917 w 347144"/>
                    <a:gd name="connsiteY23" fmla="*/ 262890 h 465772"/>
                    <a:gd name="connsiteX24" fmla="*/ 97155 w 347144"/>
                    <a:gd name="connsiteY24" fmla="*/ 267653 h 465772"/>
                    <a:gd name="connsiteX25" fmla="*/ 96202 w 347144"/>
                    <a:gd name="connsiteY25" fmla="*/ 325755 h 465772"/>
                    <a:gd name="connsiteX26" fmla="*/ 96202 w 347144"/>
                    <a:gd name="connsiteY26" fmla="*/ 136208 h 465772"/>
                    <a:gd name="connsiteX27" fmla="*/ 96202 w 347144"/>
                    <a:gd name="connsiteY27" fmla="*/ 189548 h 465772"/>
                    <a:gd name="connsiteX28" fmla="*/ 101917 w 347144"/>
                    <a:gd name="connsiteY28" fmla="*/ 195263 h 465772"/>
                    <a:gd name="connsiteX29" fmla="*/ 166687 w 347144"/>
                    <a:gd name="connsiteY29" fmla="*/ 195263 h 465772"/>
                    <a:gd name="connsiteX30" fmla="*/ 200025 w 347144"/>
                    <a:gd name="connsiteY30" fmla="*/ 190500 h 465772"/>
                    <a:gd name="connsiteX31" fmla="*/ 237173 w 347144"/>
                    <a:gd name="connsiteY31" fmla="*/ 157163 h 465772"/>
                    <a:gd name="connsiteX32" fmla="*/ 236220 w 347144"/>
                    <a:gd name="connsiteY32" fmla="*/ 112395 h 465772"/>
                    <a:gd name="connsiteX33" fmla="*/ 214312 w 347144"/>
                    <a:gd name="connsiteY33" fmla="*/ 86678 h 465772"/>
                    <a:gd name="connsiteX34" fmla="*/ 181927 w 347144"/>
                    <a:gd name="connsiteY34" fmla="*/ 78105 h 465772"/>
                    <a:gd name="connsiteX35" fmla="*/ 99060 w 347144"/>
                    <a:gd name="connsiteY35" fmla="*/ 77153 h 465772"/>
                    <a:gd name="connsiteX36" fmla="*/ 95250 w 347144"/>
                    <a:gd name="connsiteY36" fmla="*/ 81915 h 465772"/>
                    <a:gd name="connsiteX37" fmla="*/ 96202 w 347144"/>
                    <a:gd name="connsiteY37" fmla="*/ 136208 h 465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47144" h="465772">
                      <a:moveTo>
                        <a:pt x="270510" y="226695"/>
                      </a:moveTo>
                      <a:cubicBezTo>
                        <a:pt x="280987" y="229553"/>
                        <a:pt x="290512" y="233363"/>
                        <a:pt x="298132" y="238125"/>
                      </a:cubicBezTo>
                      <a:cubicBezTo>
                        <a:pt x="320040" y="251460"/>
                        <a:pt x="335280" y="270510"/>
                        <a:pt x="341948" y="295275"/>
                      </a:cubicBezTo>
                      <a:cubicBezTo>
                        <a:pt x="350520" y="327660"/>
                        <a:pt x="348615" y="359093"/>
                        <a:pt x="335280" y="389572"/>
                      </a:cubicBezTo>
                      <a:cubicBezTo>
                        <a:pt x="320040" y="423863"/>
                        <a:pt x="292418" y="443865"/>
                        <a:pt x="257175" y="455295"/>
                      </a:cubicBezTo>
                      <a:cubicBezTo>
                        <a:pt x="232410" y="462915"/>
                        <a:pt x="206693" y="465772"/>
                        <a:pt x="180975" y="465772"/>
                      </a:cubicBezTo>
                      <a:cubicBezTo>
                        <a:pt x="122873" y="465772"/>
                        <a:pt x="64770" y="465772"/>
                        <a:pt x="5715" y="465772"/>
                      </a:cubicBezTo>
                      <a:cubicBezTo>
                        <a:pt x="952" y="465772"/>
                        <a:pt x="0" y="464820"/>
                        <a:pt x="0" y="460058"/>
                      </a:cubicBezTo>
                      <a:cubicBezTo>
                        <a:pt x="0" y="308610"/>
                        <a:pt x="0" y="158115"/>
                        <a:pt x="0" y="6668"/>
                      </a:cubicBezTo>
                      <a:cubicBezTo>
                        <a:pt x="0" y="1905"/>
                        <a:pt x="952" y="0"/>
                        <a:pt x="5715" y="0"/>
                      </a:cubicBezTo>
                      <a:cubicBezTo>
                        <a:pt x="62865" y="0"/>
                        <a:pt x="119063" y="0"/>
                        <a:pt x="176212" y="953"/>
                      </a:cubicBezTo>
                      <a:cubicBezTo>
                        <a:pt x="204787" y="953"/>
                        <a:pt x="233362" y="5715"/>
                        <a:pt x="260032" y="16193"/>
                      </a:cubicBezTo>
                      <a:cubicBezTo>
                        <a:pt x="313373" y="37148"/>
                        <a:pt x="337185" y="78105"/>
                        <a:pt x="335280" y="133350"/>
                      </a:cubicBezTo>
                      <a:cubicBezTo>
                        <a:pt x="334328" y="177165"/>
                        <a:pt x="311468" y="207645"/>
                        <a:pt x="270510" y="226695"/>
                      </a:cubicBezTo>
                      <a:close/>
                      <a:moveTo>
                        <a:pt x="96202" y="325755"/>
                      </a:moveTo>
                      <a:cubicBezTo>
                        <a:pt x="96202" y="344805"/>
                        <a:pt x="96202" y="363855"/>
                        <a:pt x="96202" y="382905"/>
                      </a:cubicBezTo>
                      <a:cubicBezTo>
                        <a:pt x="96202" y="387668"/>
                        <a:pt x="97155" y="388620"/>
                        <a:pt x="101917" y="388620"/>
                      </a:cubicBezTo>
                      <a:cubicBezTo>
                        <a:pt x="127635" y="388620"/>
                        <a:pt x="152400" y="388620"/>
                        <a:pt x="178118" y="388620"/>
                      </a:cubicBezTo>
                      <a:cubicBezTo>
                        <a:pt x="185737" y="388620"/>
                        <a:pt x="192405" y="388620"/>
                        <a:pt x="200025" y="386715"/>
                      </a:cubicBezTo>
                      <a:cubicBezTo>
                        <a:pt x="224790" y="381953"/>
                        <a:pt x="242887" y="369570"/>
                        <a:pt x="248602" y="343853"/>
                      </a:cubicBezTo>
                      <a:cubicBezTo>
                        <a:pt x="251460" y="331470"/>
                        <a:pt x="251460" y="319088"/>
                        <a:pt x="248602" y="306705"/>
                      </a:cubicBezTo>
                      <a:cubicBezTo>
                        <a:pt x="244793" y="287655"/>
                        <a:pt x="233362" y="274320"/>
                        <a:pt x="215265" y="267653"/>
                      </a:cubicBezTo>
                      <a:cubicBezTo>
                        <a:pt x="205740" y="263843"/>
                        <a:pt x="195262" y="262890"/>
                        <a:pt x="185737" y="262890"/>
                      </a:cubicBezTo>
                      <a:cubicBezTo>
                        <a:pt x="158115" y="262890"/>
                        <a:pt x="129540" y="262890"/>
                        <a:pt x="101917" y="262890"/>
                      </a:cubicBezTo>
                      <a:cubicBezTo>
                        <a:pt x="98107" y="262890"/>
                        <a:pt x="97155" y="263843"/>
                        <a:pt x="97155" y="267653"/>
                      </a:cubicBezTo>
                      <a:cubicBezTo>
                        <a:pt x="96202" y="287655"/>
                        <a:pt x="96202" y="306705"/>
                        <a:pt x="96202" y="325755"/>
                      </a:cubicBezTo>
                      <a:close/>
                      <a:moveTo>
                        <a:pt x="96202" y="136208"/>
                      </a:moveTo>
                      <a:cubicBezTo>
                        <a:pt x="96202" y="154305"/>
                        <a:pt x="96202" y="172403"/>
                        <a:pt x="96202" y="189548"/>
                      </a:cubicBezTo>
                      <a:cubicBezTo>
                        <a:pt x="96202" y="193358"/>
                        <a:pt x="97155" y="195263"/>
                        <a:pt x="101917" y="195263"/>
                      </a:cubicBezTo>
                      <a:cubicBezTo>
                        <a:pt x="123825" y="195263"/>
                        <a:pt x="145732" y="195263"/>
                        <a:pt x="166687" y="195263"/>
                      </a:cubicBezTo>
                      <a:cubicBezTo>
                        <a:pt x="178118" y="195263"/>
                        <a:pt x="188595" y="194310"/>
                        <a:pt x="200025" y="190500"/>
                      </a:cubicBezTo>
                      <a:cubicBezTo>
                        <a:pt x="217170" y="185738"/>
                        <a:pt x="231457" y="176213"/>
                        <a:pt x="237173" y="157163"/>
                      </a:cubicBezTo>
                      <a:cubicBezTo>
                        <a:pt x="241935" y="141923"/>
                        <a:pt x="240982" y="126682"/>
                        <a:pt x="236220" y="112395"/>
                      </a:cubicBezTo>
                      <a:cubicBezTo>
                        <a:pt x="232410" y="100965"/>
                        <a:pt x="224790" y="92393"/>
                        <a:pt x="214312" y="86678"/>
                      </a:cubicBezTo>
                      <a:cubicBezTo>
                        <a:pt x="203835" y="81915"/>
                        <a:pt x="193357" y="79057"/>
                        <a:pt x="181927" y="78105"/>
                      </a:cubicBezTo>
                      <a:cubicBezTo>
                        <a:pt x="154305" y="76200"/>
                        <a:pt x="126682" y="77153"/>
                        <a:pt x="99060" y="77153"/>
                      </a:cubicBezTo>
                      <a:cubicBezTo>
                        <a:pt x="95250" y="77153"/>
                        <a:pt x="95250" y="79057"/>
                        <a:pt x="95250" y="81915"/>
                      </a:cubicBezTo>
                      <a:cubicBezTo>
                        <a:pt x="96202" y="100965"/>
                        <a:pt x="96202" y="119063"/>
                        <a:pt x="96202" y="13620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A74247D-315A-80D5-7A54-B9F419E28888}"/>
                    </a:ext>
                  </a:extLst>
                </p:cNvPr>
                <p:cNvSpPr/>
                <p:nvPr userDrawn="1"/>
              </p:nvSpPr>
              <p:spPr>
                <a:xfrm>
                  <a:off x="5980783" y="873409"/>
                  <a:ext cx="358882" cy="478007"/>
                </a:xfrm>
                <a:custGeom>
                  <a:avLst/>
                  <a:gdLst>
                    <a:gd name="connsiteX0" fmla="*/ 46673 w 358882"/>
                    <a:gd name="connsiteY0" fmla="*/ 324655 h 478007"/>
                    <a:gd name="connsiteX1" fmla="*/ 89535 w 358882"/>
                    <a:gd name="connsiteY1" fmla="*/ 324655 h 478007"/>
                    <a:gd name="connsiteX2" fmla="*/ 95250 w 358882"/>
                    <a:gd name="connsiteY2" fmla="*/ 330370 h 478007"/>
                    <a:gd name="connsiteX3" fmla="*/ 148590 w 358882"/>
                    <a:gd name="connsiteY3" fmla="*/ 397998 h 478007"/>
                    <a:gd name="connsiteX4" fmla="*/ 200978 w 358882"/>
                    <a:gd name="connsiteY4" fmla="*/ 401808 h 478007"/>
                    <a:gd name="connsiteX5" fmla="*/ 232410 w 358882"/>
                    <a:gd name="connsiteY5" fmla="*/ 393235 h 478007"/>
                    <a:gd name="connsiteX6" fmla="*/ 240983 w 358882"/>
                    <a:gd name="connsiteY6" fmla="*/ 308463 h 478007"/>
                    <a:gd name="connsiteX7" fmla="*/ 196215 w 358882"/>
                    <a:gd name="connsiteY7" fmla="*/ 286555 h 478007"/>
                    <a:gd name="connsiteX8" fmla="*/ 112395 w 358882"/>
                    <a:gd name="connsiteY8" fmla="*/ 255123 h 478007"/>
                    <a:gd name="connsiteX9" fmla="*/ 44768 w 358882"/>
                    <a:gd name="connsiteY9" fmla="*/ 209403 h 478007"/>
                    <a:gd name="connsiteX10" fmla="*/ 66675 w 358882"/>
                    <a:gd name="connsiteY10" fmla="*/ 32238 h 478007"/>
                    <a:gd name="connsiteX11" fmla="*/ 154305 w 358882"/>
                    <a:gd name="connsiteY11" fmla="*/ 1758 h 478007"/>
                    <a:gd name="connsiteX12" fmla="*/ 259080 w 358882"/>
                    <a:gd name="connsiteY12" fmla="*/ 12235 h 478007"/>
                    <a:gd name="connsiteX13" fmla="*/ 348615 w 358882"/>
                    <a:gd name="connsiteY13" fmla="*/ 97008 h 478007"/>
                    <a:gd name="connsiteX14" fmla="*/ 356235 w 358882"/>
                    <a:gd name="connsiteY14" fmla="*/ 139870 h 478007"/>
                    <a:gd name="connsiteX15" fmla="*/ 352425 w 358882"/>
                    <a:gd name="connsiteY15" fmla="*/ 143680 h 478007"/>
                    <a:gd name="connsiteX16" fmla="*/ 264795 w 358882"/>
                    <a:gd name="connsiteY16" fmla="*/ 143680 h 478007"/>
                    <a:gd name="connsiteX17" fmla="*/ 260985 w 358882"/>
                    <a:gd name="connsiteY17" fmla="*/ 139870 h 478007"/>
                    <a:gd name="connsiteX18" fmla="*/ 259080 w 358882"/>
                    <a:gd name="connsiteY18" fmla="*/ 123678 h 478007"/>
                    <a:gd name="connsiteX19" fmla="*/ 220980 w 358882"/>
                    <a:gd name="connsiteY19" fmla="*/ 81768 h 478007"/>
                    <a:gd name="connsiteX20" fmla="*/ 142875 w 358882"/>
                    <a:gd name="connsiteY20" fmla="*/ 83673 h 478007"/>
                    <a:gd name="connsiteX21" fmla="*/ 111443 w 358882"/>
                    <a:gd name="connsiteY21" fmla="*/ 119868 h 478007"/>
                    <a:gd name="connsiteX22" fmla="*/ 133350 w 358882"/>
                    <a:gd name="connsiteY22" fmla="*/ 167493 h 478007"/>
                    <a:gd name="connsiteX23" fmla="*/ 190500 w 358882"/>
                    <a:gd name="connsiteY23" fmla="*/ 193210 h 478007"/>
                    <a:gd name="connsiteX24" fmla="*/ 266700 w 358882"/>
                    <a:gd name="connsiteY24" fmla="*/ 221785 h 478007"/>
                    <a:gd name="connsiteX25" fmla="*/ 339090 w 358882"/>
                    <a:gd name="connsiteY25" fmla="*/ 280840 h 478007"/>
                    <a:gd name="connsiteX26" fmla="*/ 290513 w 358882"/>
                    <a:gd name="connsiteY26" fmla="*/ 457053 h 478007"/>
                    <a:gd name="connsiteX27" fmla="*/ 191453 w 358882"/>
                    <a:gd name="connsiteY27" fmla="*/ 478008 h 478007"/>
                    <a:gd name="connsiteX28" fmla="*/ 70485 w 358882"/>
                    <a:gd name="connsiteY28" fmla="*/ 447528 h 478007"/>
                    <a:gd name="connsiteX29" fmla="*/ 0 w 358882"/>
                    <a:gd name="connsiteY29" fmla="*/ 330370 h 478007"/>
                    <a:gd name="connsiteX30" fmla="*/ 5715 w 358882"/>
                    <a:gd name="connsiteY30" fmla="*/ 324655 h 478007"/>
                    <a:gd name="connsiteX31" fmla="*/ 46673 w 358882"/>
                    <a:gd name="connsiteY31" fmla="*/ 324655 h 47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58882" h="478007">
                      <a:moveTo>
                        <a:pt x="46673" y="324655"/>
                      </a:moveTo>
                      <a:cubicBezTo>
                        <a:pt x="60960" y="324655"/>
                        <a:pt x="75248" y="324655"/>
                        <a:pt x="89535" y="324655"/>
                      </a:cubicBezTo>
                      <a:cubicBezTo>
                        <a:pt x="94298" y="324655"/>
                        <a:pt x="95250" y="325608"/>
                        <a:pt x="95250" y="330370"/>
                      </a:cubicBezTo>
                      <a:cubicBezTo>
                        <a:pt x="96203" y="366565"/>
                        <a:pt x="115253" y="389425"/>
                        <a:pt x="148590" y="397998"/>
                      </a:cubicBezTo>
                      <a:cubicBezTo>
                        <a:pt x="165735" y="401808"/>
                        <a:pt x="182880" y="402760"/>
                        <a:pt x="200978" y="401808"/>
                      </a:cubicBezTo>
                      <a:cubicBezTo>
                        <a:pt x="211455" y="400855"/>
                        <a:pt x="221933" y="397998"/>
                        <a:pt x="232410" y="393235"/>
                      </a:cubicBezTo>
                      <a:cubicBezTo>
                        <a:pt x="270510" y="376090"/>
                        <a:pt x="264795" y="325608"/>
                        <a:pt x="240983" y="308463"/>
                      </a:cubicBezTo>
                      <a:cubicBezTo>
                        <a:pt x="227648" y="298938"/>
                        <a:pt x="212408" y="292270"/>
                        <a:pt x="196215" y="286555"/>
                      </a:cubicBezTo>
                      <a:cubicBezTo>
                        <a:pt x="168593" y="276078"/>
                        <a:pt x="139065" y="267505"/>
                        <a:pt x="112395" y="255123"/>
                      </a:cubicBezTo>
                      <a:cubicBezTo>
                        <a:pt x="86678" y="243693"/>
                        <a:pt x="62865" y="230358"/>
                        <a:pt x="44768" y="209403"/>
                      </a:cubicBezTo>
                      <a:cubicBezTo>
                        <a:pt x="-4763" y="154158"/>
                        <a:pt x="4763" y="73195"/>
                        <a:pt x="66675" y="32238"/>
                      </a:cubicBezTo>
                      <a:cubicBezTo>
                        <a:pt x="93345" y="15093"/>
                        <a:pt x="122873" y="5568"/>
                        <a:pt x="154305" y="1758"/>
                      </a:cubicBezTo>
                      <a:cubicBezTo>
                        <a:pt x="189548" y="-2052"/>
                        <a:pt x="224790" y="-147"/>
                        <a:pt x="259080" y="12235"/>
                      </a:cubicBezTo>
                      <a:cubicBezTo>
                        <a:pt x="300990" y="27475"/>
                        <a:pt x="332423" y="54145"/>
                        <a:pt x="348615" y="97008"/>
                      </a:cubicBezTo>
                      <a:cubicBezTo>
                        <a:pt x="353378" y="111295"/>
                        <a:pt x="356235" y="125583"/>
                        <a:pt x="356235" y="139870"/>
                      </a:cubicBezTo>
                      <a:cubicBezTo>
                        <a:pt x="356235" y="143680"/>
                        <a:pt x="355283" y="143680"/>
                        <a:pt x="352425" y="143680"/>
                      </a:cubicBezTo>
                      <a:cubicBezTo>
                        <a:pt x="322898" y="143680"/>
                        <a:pt x="294323" y="143680"/>
                        <a:pt x="264795" y="143680"/>
                      </a:cubicBezTo>
                      <a:cubicBezTo>
                        <a:pt x="261938" y="143680"/>
                        <a:pt x="260985" y="142728"/>
                        <a:pt x="260985" y="139870"/>
                      </a:cubicBezTo>
                      <a:cubicBezTo>
                        <a:pt x="260985" y="134155"/>
                        <a:pt x="260033" y="129393"/>
                        <a:pt x="259080" y="123678"/>
                      </a:cubicBezTo>
                      <a:cubicBezTo>
                        <a:pt x="253365" y="102723"/>
                        <a:pt x="240983" y="89388"/>
                        <a:pt x="220980" y="81768"/>
                      </a:cubicBezTo>
                      <a:cubicBezTo>
                        <a:pt x="195263" y="72243"/>
                        <a:pt x="168593" y="73195"/>
                        <a:pt x="142875" y="83673"/>
                      </a:cubicBezTo>
                      <a:cubicBezTo>
                        <a:pt x="126683" y="90340"/>
                        <a:pt x="115253" y="101770"/>
                        <a:pt x="111443" y="119868"/>
                      </a:cubicBezTo>
                      <a:cubicBezTo>
                        <a:pt x="107633" y="140823"/>
                        <a:pt x="116205" y="156063"/>
                        <a:pt x="133350" y="167493"/>
                      </a:cubicBezTo>
                      <a:cubicBezTo>
                        <a:pt x="150495" y="178923"/>
                        <a:pt x="170498" y="186543"/>
                        <a:pt x="190500" y="193210"/>
                      </a:cubicBezTo>
                      <a:cubicBezTo>
                        <a:pt x="216218" y="201783"/>
                        <a:pt x="241935" y="209403"/>
                        <a:pt x="266700" y="221785"/>
                      </a:cubicBezTo>
                      <a:cubicBezTo>
                        <a:pt x="295275" y="236073"/>
                        <a:pt x="320993" y="253218"/>
                        <a:pt x="339090" y="280840"/>
                      </a:cubicBezTo>
                      <a:cubicBezTo>
                        <a:pt x="379095" y="342753"/>
                        <a:pt x="356235" y="424668"/>
                        <a:pt x="290513" y="457053"/>
                      </a:cubicBezTo>
                      <a:cubicBezTo>
                        <a:pt x="259080" y="472293"/>
                        <a:pt x="225743" y="477055"/>
                        <a:pt x="191453" y="478008"/>
                      </a:cubicBezTo>
                      <a:cubicBezTo>
                        <a:pt x="148590" y="478008"/>
                        <a:pt x="107633" y="470388"/>
                        <a:pt x="70485" y="447528"/>
                      </a:cubicBezTo>
                      <a:cubicBezTo>
                        <a:pt x="26670" y="420858"/>
                        <a:pt x="1905" y="381805"/>
                        <a:pt x="0" y="330370"/>
                      </a:cubicBezTo>
                      <a:cubicBezTo>
                        <a:pt x="0" y="325608"/>
                        <a:pt x="953" y="324655"/>
                        <a:pt x="5715" y="324655"/>
                      </a:cubicBezTo>
                      <a:cubicBezTo>
                        <a:pt x="18098" y="324655"/>
                        <a:pt x="32385" y="324655"/>
                        <a:pt x="46673" y="3246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7649BA5-4DEA-0BD7-4FF4-1CDD13971B7A}"/>
                    </a:ext>
                  </a:extLst>
                </p:cNvPr>
                <p:cNvSpPr/>
                <p:nvPr userDrawn="1"/>
              </p:nvSpPr>
              <p:spPr>
                <a:xfrm>
                  <a:off x="5445550" y="853974"/>
                  <a:ext cx="312348" cy="498230"/>
                </a:xfrm>
                <a:custGeom>
                  <a:avLst/>
                  <a:gdLst>
                    <a:gd name="connsiteX0" fmla="*/ 219004 w 312348"/>
                    <a:gd name="connsiteY0" fmla="*/ 175498 h 498230"/>
                    <a:gd name="connsiteX1" fmla="*/ 219956 w 312348"/>
                    <a:gd name="connsiteY1" fmla="*/ 169783 h 498230"/>
                    <a:gd name="connsiteX2" fmla="*/ 219956 w 312348"/>
                    <a:gd name="connsiteY2" fmla="*/ 5953 h 498230"/>
                    <a:gd name="connsiteX3" fmla="*/ 225671 w 312348"/>
                    <a:gd name="connsiteY3" fmla="*/ 238 h 498230"/>
                    <a:gd name="connsiteX4" fmla="*/ 307586 w 312348"/>
                    <a:gd name="connsiteY4" fmla="*/ 238 h 498230"/>
                    <a:gd name="connsiteX5" fmla="*/ 312348 w 312348"/>
                    <a:gd name="connsiteY5" fmla="*/ 5953 h 498230"/>
                    <a:gd name="connsiteX6" fmla="*/ 312348 w 312348"/>
                    <a:gd name="connsiteY6" fmla="*/ 486013 h 498230"/>
                    <a:gd name="connsiteX7" fmla="*/ 306633 w 312348"/>
                    <a:gd name="connsiteY7" fmla="*/ 491728 h 498230"/>
                    <a:gd name="connsiteX8" fmla="*/ 233291 w 312348"/>
                    <a:gd name="connsiteY8" fmla="*/ 491728 h 498230"/>
                    <a:gd name="connsiteX9" fmla="*/ 227576 w 312348"/>
                    <a:gd name="connsiteY9" fmla="*/ 486013 h 498230"/>
                    <a:gd name="connsiteX10" fmla="*/ 223766 w 312348"/>
                    <a:gd name="connsiteY10" fmla="*/ 456486 h 498230"/>
                    <a:gd name="connsiteX11" fmla="*/ 221861 w 312348"/>
                    <a:gd name="connsiteY11" fmla="*/ 457438 h 498230"/>
                    <a:gd name="connsiteX12" fmla="*/ 38029 w 312348"/>
                    <a:gd name="connsiteY12" fmla="*/ 451723 h 498230"/>
                    <a:gd name="connsiteX13" fmla="*/ 4691 w 312348"/>
                    <a:gd name="connsiteY13" fmla="*/ 369808 h 498230"/>
                    <a:gd name="connsiteX14" fmla="*/ 7548 w 312348"/>
                    <a:gd name="connsiteY14" fmla="*/ 252651 h 498230"/>
                    <a:gd name="connsiteX15" fmla="*/ 53268 w 312348"/>
                    <a:gd name="connsiteY15" fmla="*/ 169783 h 498230"/>
                    <a:gd name="connsiteX16" fmla="*/ 208526 w 312348"/>
                    <a:gd name="connsiteY16" fmla="*/ 166926 h 498230"/>
                    <a:gd name="connsiteX17" fmla="*/ 219004 w 312348"/>
                    <a:gd name="connsiteY17" fmla="*/ 175498 h 498230"/>
                    <a:gd name="connsiteX18" fmla="*/ 219956 w 312348"/>
                    <a:gd name="connsiteY18" fmla="*/ 318373 h 498230"/>
                    <a:gd name="connsiteX19" fmla="*/ 219956 w 312348"/>
                    <a:gd name="connsiteY19" fmla="*/ 255508 h 498230"/>
                    <a:gd name="connsiteX20" fmla="*/ 217098 w 312348"/>
                    <a:gd name="connsiteY20" fmla="*/ 245031 h 498230"/>
                    <a:gd name="connsiteX21" fmla="*/ 153281 w 312348"/>
                    <a:gd name="connsiteY21" fmla="*/ 214551 h 498230"/>
                    <a:gd name="connsiteX22" fmla="*/ 104704 w 312348"/>
                    <a:gd name="connsiteY22" fmla="*/ 251698 h 498230"/>
                    <a:gd name="connsiteX23" fmla="*/ 93273 w 312348"/>
                    <a:gd name="connsiteY23" fmla="*/ 319326 h 498230"/>
                    <a:gd name="connsiteX24" fmla="*/ 103751 w 312348"/>
                    <a:gd name="connsiteY24" fmla="*/ 384096 h 498230"/>
                    <a:gd name="connsiteX25" fmla="*/ 205668 w 312348"/>
                    <a:gd name="connsiteY25" fmla="*/ 406956 h 498230"/>
                    <a:gd name="connsiteX26" fmla="*/ 220909 w 312348"/>
                    <a:gd name="connsiteY26" fmla="*/ 374571 h 498230"/>
                    <a:gd name="connsiteX27" fmla="*/ 219956 w 312348"/>
                    <a:gd name="connsiteY27" fmla="*/ 318373 h 498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348" h="498230">
                      <a:moveTo>
                        <a:pt x="219004" y="175498"/>
                      </a:moveTo>
                      <a:cubicBezTo>
                        <a:pt x="220909" y="173593"/>
                        <a:pt x="219956" y="171688"/>
                        <a:pt x="219956" y="169783"/>
                      </a:cubicBezTo>
                      <a:cubicBezTo>
                        <a:pt x="219956" y="115491"/>
                        <a:pt x="219956" y="61198"/>
                        <a:pt x="219956" y="5953"/>
                      </a:cubicBezTo>
                      <a:cubicBezTo>
                        <a:pt x="219956" y="1191"/>
                        <a:pt x="220909" y="-714"/>
                        <a:pt x="225671" y="238"/>
                      </a:cubicBezTo>
                      <a:cubicBezTo>
                        <a:pt x="253293" y="238"/>
                        <a:pt x="279964" y="238"/>
                        <a:pt x="307586" y="238"/>
                      </a:cubicBezTo>
                      <a:cubicBezTo>
                        <a:pt x="311396" y="238"/>
                        <a:pt x="312348" y="1191"/>
                        <a:pt x="312348" y="5953"/>
                      </a:cubicBezTo>
                      <a:cubicBezTo>
                        <a:pt x="312348" y="165973"/>
                        <a:pt x="312348" y="325993"/>
                        <a:pt x="312348" y="486013"/>
                      </a:cubicBezTo>
                      <a:cubicBezTo>
                        <a:pt x="312348" y="489823"/>
                        <a:pt x="311396" y="491728"/>
                        <a:pt x="306633" y="491728"/>
                      </a:cubicBezTo>
                      <a:cubicBezTo>
                        <a:pt x="281869" y="491728"/>
                        <a:pt x="258056" y="491728"/>
                        <a:pt x="233291" y="491728"/>
                      </a:cubicBezTo>
                      <a:cubicBezTo>
                        <a:pt x="228529" y="491728"/>
                        <a:pt x="227576" y="489823"/>
                        <a:pt x="227576" y="486013"/>
                      </a:cubicBezTo>
                      <a:cubicBezTo>
                        <a:pt x="226623" y="476488"/>
                        <a:pt x="225671" y="466011"/>
                        <a:pt x="223766" y="456486"/>
                      </a:cubicBezTo>
                      <a:cubicBezTo>
                        <a:pt x="222814" y="456486"/>
                        <a:pt x="221861" y="456486"/>
                        <a:pt x="221861" y="457438"/>
                      </a:cubicBezTo>
                      <a:cubicBezTo>
                        <a:pt x="177093" y="514588"/>
                        <a:pt x="82796" y="510778"/>
                        <a:pt x="38029" y="451723"/>
                      </a:cubicBezTo>
                      <a:cubicBezTo>
                        <a:pt x="19931" y="426958"/>
                        <a:pt x="9454" y="399336"/>
                        <a:pt x="4691" y="369808"/>
                      </a:cubicBezTo>
                      <a:cubicBezTo>
                        <a:pt x="-1977" y="330756"/>
                        <a:pt x="-1977" y="291703"/>
                        <a:pt x="7548" y="252651"/>
                      </a:cubicBezTo>
                      <a:cubicBezTo>
                        <a:pt x="15168" y="220266"/>
                        <a:pt x="29456" y="192643"/>
                        <a:pt x="53268" y="169783"/>
                      </a:cubicBezTo>
                      <a:cubicBezTo>
                        <a:pt x="91368" y="134541"/>
                        <a:pt x="165664" y="127873"/>
                        <a:pt x="208526" y="166926"/>
                      </a:cubicBezTo>
                      <a:cubicBezTo>
                        <a:pt x="212336" y="168831"/>
                        <a:pt x="215193" y="171688"/>
                        <a:pt x="219004" y="175498"/>
                      </a:cubicBezTo>
                      <a:close/>
                      <a:moveTo>
                        <a:pt x="219956" y="318373"/>
                      </a:moveTo>
                      <a:cubicBezTo>
                        <a:pt x="219956" y="297418"/>
                        <a:pt x="219956" y="276463"/>
                        <a:pt x="219956" y="255508"/>
                      </a:cubicBezTo>
                      <a:cubicBezTo>
                        <a:pt x="219956" y="251698"/>
                        <a:pt x="219004" y="247888"/>
                        <a:pt x="217098" y="245031"/>
                      </a:cubicBezTo>
                      <a:cubicBezTo>
                        <a:pt x="202811" y="220266"/>
                        <a:pt x="180904" y="212646"/>
                        <a:pt x="153281" y="214551"/>
                      </a:cubicBezTo>
                      <a:cubicBezTo>
                        <a:pt x="129468" y="216456"/>
                        <a:pt x="113276" y="229791"/>
                        <a:pt x="104704" y="251698"/>
                      </a:cubicBezTo>
                      <a:cubicBezTo>
                        <a:pt x="95179" y="273606"/>
                        <a:pt x="93273" y="296466"/>
                        <a:pt x="93273" y="319326"/>
                      </a:cubicBezTo>
                      <a:cubicBezTo>
                        <a:pt x="93273" y="341233"/>
                        <a:pt x="94226" y="363141"/>
                        <a:pt x="103751" y="384096"/>
                      </a:cubicBezTo>
                      <a:cubicBezTo>
                        <a:pt x="120896" y="425053"/>
                        <a:pt x="172331" y="436483"/>
                        <a:pt x="205668" y="406956"/>
                      </a:cubicBezTo>
                      <a:cubicBezTo>
                        <a:pt x="215193" y="398383"/>
                        <a:pt x="221861" y="388858"/>
                        <a:pt x="220909" y="374571"/>
                      </a:cubicBezTo>
                      <a:cubicBezTo>
                        <a:pt x="219004" y="355521"/>
                        <a:pt x="219956" y="336471"/>
                        <a:pt x="219956" y="3183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1F7B477-881D-9F03-65C1-FD5E24434E59}"/>
                    </a:ext>
                  </a:extLst>
                </p:cNvPr>
                <p:cNvSpPr/>
                <p:nvPr userDrawn="1"/>
              </p:nvSpPr>
              <p:spPr>
                <a:xfrm>
                  <a:off x="6735163" y="853260"/>
                  <a:ext cx="299084" cy="491489"/>
                </a:xfrm>
                <a:custGeom>
                  <a:avLst/>
                  <a:gdLst>
                    <a:gd name="connsiteX0" fmla="*/ 92393 w 299084"/>
                    <a:gd name="connsiteY0" fmla="*/ 182880 h 491489"/>
                    <a:gd name="connsiteX1" fmla="*/ 119063 w 299084"/>
                    <a:gd name="connsiteY1" fmla="*/ 159067 h 491489"/>
                    <a:gd name="connsiteX2" fmla="*/ 220028 w 299084"/>
                    <a:gd name="connsiteY2" fmla="*/ 142875 h 491489"/>
                    <a:gd name="connsiteX3" fmla="*/ 287655 w 299084"/>
                    <a:gd name="connsiteY3" fmla="*/ 202883 h 491489"/>
                    <a:gd name="connsiteX4" fmla="*/ 298132 w 299084"/>
                    <a:gd name="connsiteY4" fmla="*/ 252412 h 491489"/>
                    <a:gd name="connsiteX5" fmla="*/ 299085 w 299084"/>
                    <a:gd name="connsiteY5" fmla="*/ 279083 h 491489"/>
                    <a:gd name="connsiteX6" fmla="*/ 299085 w 299084"/>
                    <a:gd name="connsiteY6" fmla="*/ 484823 h 491489"/>
                    <a:gd name="connsiteX7" fmla="*/ 293370 w 299084"/>
                    <a:gd name="connsiteY7" fmla="*/ 491490 h 491489"/>
                    <a:gd name="connsiteX8" fmla="*/ 211455 w 299084"/>
                    <a:gd name="connsiteY8" fmla="*/ 491490 h 491489"/>
                    <a:gd name="connsiteX9" fmla="*/ 206693 w 299084"/>
                    <a:gd name="connsiteY9" fmla="*/ 485775 h 491489"/>
                    <a:gd name="connsiteX10" fmla="*/ 206693 w 299084"/>
                    <a:gd name="connsiteY10" fmla="*/ 273368 h 491489"/>
                    <a:gd name="connsiteX11" fmla="*/ 203835 w 299084"/>
                    <a:gd name="connsiteY11" fmla="*/ 249555 h 491489"/>
                    <a:gd name="connsiteX12" fmla="*/ 170497 w 299084"/>
                    <a:gd name="connsiteY12" fmla="*/ 216217 h 491489"/>
                    <a:gd name="connsiteX13" fmla="*/ 117157 w 299084"/>
                    <a:gd name="connsiteY13" fmla="*/ 220980 h 491489"/>
                    <a:gd name="connsiteX14" fmla="*/ 95250 w 299084"/>
                    <a:gd name="connsiteY14" fmla="*/ 240030 h 491489"/>
                    <a:gd name="connsiteX15" fmla="*/ 92393 w 299084"/>
                    <a:gd name="connsiteY15" fmla="*/ 249555 h 491489"/>
                    <a:gd name="connsiteX16" fmla="*/ 92393 w 299084"/>
                    <a:gd name="connsiteY16" fmla="*/ 483870 h 491489"/>
                    <a:gd name="connsiteX17" fmla="*/ 86678 w 299084"/>
                    <a:gd name="connsiteY17" fmla="*/ 490537 h 491489"/>
                    <a:gd name="connsiteX18" fmla="*/ 4763 w 299084"/>
                    <a:gd name="connsiteY18" fmla="*/ 490537 h 491489"/>
                    <a:gd name="connsiteX19" fmla="*/ 0 w 299084"/>
                    <a:gd name="connsiteY19" fmla="*/ 485775 h 491489"/>
                    <a:gd name="connsiteX20" fmla="*/ 0 w 299084"/>
                    <a:gd name="connsiteY20" fmla="*/ 4763 h 491489"/>
                    <a:gd name="connsiteX21" fmla="*/ 4763 w 299084"/>
                    <a:gd name="connsiteY21" fmla="*/ 0 h 491489"/>
                    <a:gd name="connsiteX22" fmla="*/ 86678 w 299084"/>
                    <a:gd name="connsiteY22" fmla="*/ 0 h 491489"/>
                    <a:gd name="connsiteX23" fmla="*/ 92393 w 299084"/>
                    <a:gd name="connsiteY23" fmla="*/ 5715 h 491489"/>
                    <a:gd name="connsiteX24" fmla="*/ 92393 w 299084"/>
                    <a:gd name="connsiteY24" fmla="*/ 176212 h 491489"/>
                    <a:gd name="connsiteX25" fmla="*/ 92393 w 299084"/>
                    <a:gd name="connsiteY25" fmla="*/ 182880 h 4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99084" h="491489">
                      <a:moveTo>
                        <a:pt x="92393" y="182880"/>
                      </a:moveTo>
                      <a:cubicBezTo>
                        <a:pt x="100965" y="173355"/>
                        <a:pt x="109538" y="165735"/>
                        <a:pt x="119063" y="159067"/>
                      </a:cubicBezTo>
                      <a:cubicBezTo>
                        <a:pt x="150495" y="138112"/>
                        <a:pt x="184785" y="135255"/>
                        <a:pt x="220028" y="142875"/>
                      </a:cubicBezTo>
                      <a:cubicBezTo>
                        <a:pt x="253365" y="150495"/>
                        <a:pt x="276225" y="171450"/>
                        <a:pt x="287655" y="202883"/>
                      </a:cubicBezTo>
                      <a:cubicBezTo>
                        <a:pt x="293370" y="219075"/>
                        <a:pt x="297180" y="235267"/>
                        <a:pt x="298132" y="252412"/>
                      </a:cubicBezTo>
                      <a:cubicBezTo>
                        <a:pt x="299085" y="260985"/>
                        <a:pt x="299085" y="270510"/>
                        <a:pt x="299085" y="279083"/>
                      </a:cubicBezTo>
                      <a:cubicBezTo>
                        <a:pt x="299085" y="347662"/>
                        <a:pt x="299085" y="416243"/>
                        <a:pt x="299085" y="484823"/>
                      </a:cubicBezTo>
                      <a:cubicBezTo>
                        <a:pt x="299085" y="489585"/>
                        <a:pt x="298132" y="491490"/>
                        <a:pt x="293370" y="491490"/>
                      </a:cubicBezTo>
                      <a:cubicBezTo>
                        <a:pt x="265747" y="491490"/>
                        <a:pt x="239078" y="491490"/>
                        <a:pt x="211455" y="491490"/>
                      </a:cubicBezTo>
                      <a:cubicBezTo>
                        <a:pt x="206693" y="491490"/>
                        <a:pt x="206693" y="490537"/>
                        <a:pt x="206693" y="485775"/>
                      </a:cubicBezTo>
                      <a:cubicBezTo>
                        <a:pt x="206693" y="415290"/>
                        <a:pt x="206693" y="344805"/>
                        <a:pt x="206693" y="273368"/>
                      </a:cubicBezTo>
                      <a:cubicBezTo>
                        <a:pt x="206693" y="264795"/>
                        <a:pt x="205740" y="257175"/>
                        <a:pt x="203835" y="249555"/>
                      </a:cubicBezTo>
                      <a:cubicBezTo>
                        <a:pt x="200025" y="231458"/>
                        <a:pt x="189547" y="220028"/>
                        <a:pt x="170497" y="216217"/>
                      </a:cubicBezTo>
                      <a:cubicBezTo>
                        <a:pt x="152400" y="212408"/>
                        <a:pt x="134303" y="213360"/>
                        <a:pt x="117157" y="220980"/>
                      </a:cubicBezTo>
                      <a:cubicBezTo>
                        <a:pt x="107632" y="225742"/>
                        <a:pt x="100965" y="232410"/>
                        <a:pt x="95250" y="240030"/>
                      </a:cubicBezTo>
                      <a:cubicBezTo>
                        <a:pt x="93345" y="242887"/>
                        <a:pt x="92393" y="245745"/>
                        <a:pt x="92393" y="249555"/>
                      </a:cubicBezTo>
                      <a:cubicBezTo>
                        <a:pt x="92393" y="327660"/>
                        <a:pt x="92393" y="405765"/>
                        <a:pt x="92393" y="483870"/>
                      </a:cubicBezTo>
                      <a:cubicBezTo>
                        <a:pt x="92393" y="488633"/>
                        <a:pt x="91440" y="490537"/>
                        <a:pt x="86678" y="490537"/>
                      </a:cubicBezTo>
                      <a:cubicBezTo>
                        <a:pt x="59055" y="490537"/>
                        <a:pt x="32385" y="490537"/>
                        <a:pt x="4763" y="490537"/>
                      </a:cubicBezTo>
                      <a:cubicBezTo>
                        <a:pt x="953" y="490537"/>
                        <a:pt x="0" y="489585"/>
                        <a:pt x="0" y="485775"/>
                      </a:cubicBezTo>
                      <a:cubicBezTo>
                        <a:pt x="0" y="325755"/>
                        <a:pt x="0" y="164783"/>
                        <a:pt x="0" y="4763"/>
                      </a:cubicBezTo>
                      <a:cubicBezTo>
                        <a:pt x="0" y="953"/>
                        <a:pt x="953" y="0"/>
                        <a:pt x="4763" y="0"/>
                      </a:cubicBezTo>
                      <a:cubicBezTo>
                        <a:pt x="32385" y="0"/>
                        <a:pt x="59055" y="0"/>
                        <a:pt x="86678" y="0"/>
                      </a:cubicBezTo>
                      <a:cubicBezTo>
                        <a:pt x="91440" y="0"/>
                        <a:pt x="92393" y="953"/>
                        <a:pt x="92393" y="5715"/>
                      </a:cubicBezTo>
                      <a:cubicBezTo>
                        <a:pt x="92393" y="62865"/>
                        <a:pt x="92393" y="119062"/>
                        <a:pt x="92393" y="176212"/>
                      </a:cubicBezTo>
                      <a:cubicBezTo>
                        <a:pt x="92393" y="178117"/>
                        <a:pt x="92393" y="180023"/>
                        <a:pt x="92393" y="1828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B5A2C8CA-A3D1-E9AC-1BB9-09B8E00285F5}"/>
                    </a:ext>
                  </a:extLst>
                </p:cNvPr>
                <p:cNvSpPr/>
                <p:nvPr userDrawn="1"/>
              </p:nvSpPr>
              <p:spPr>
                <a:xfrm>
                  <a:off x="7088396" y="992998"/>
                  <a:ext cx="328894" cy="358612"/>
                </a:xfrm>
                <a:custGeom>
                  <a:avLst/>
                  <a:gdLst>
                    <a:gd name="connsiteX0" fmla="*/ 328758 w 328894"/>
                    <a:gd name="connsiteY0" fmla="*/ 172681 h 358612"/>
                    <a:gd name="connsiteX1" fmla="*/ 310660 w 328894"/>
                    <a:gd name="connsiteY1" fmla="*/ 271741 h 358612"/>
                    <a:gd name="connsiteX2" fmla="*/ 186835 w 328894"/>
                    <a:gd name="connsiteY2" fmla="*/ 357466 h 358612"/>
                    <a:gd name="connsiteX3" fmla="*/ 94442 w 328894"/>
                    <a:gd name="connsiteY3" fmla="*/ 345084 h 358612"/>
                    <a:gd name="connsiteX4" fmla="*/ 9670 w 328894"/>
                    <a:gd name="connsiteY4" fmla="*/ 246976 h 358612"/>
                    <a:gd name="connsiteX5" fmla="*/ 12527 w 328894"/>
                    <a:gd name="connsiteY5" fmla="*/ 104101 h 358612"/>
                    <a:gd name="connsiteX6" fmla="*/ 144925 w 328894"/>
                    <a:gd name="connsiteY6" fmla="*/ 1231 h 358612"/>
                    <a:gd name="connsiteX7" fmla="*/ 245890 w 328894"/>
                    <a:gd name="connsiteY7" fmla="*/ 19328 h 358612"/>
                    <a:gd name="connsiteX8" fmla="*/ 323042 w 328894"/>
                    <a:gd name="connsiteY8" fmla="*/ 127914 h 358612"/>
                    <a:gd name="connsiteX9" fmla="*/ 328758 w 328894"/>
                    <a:gd name="connsiteY9" fmla="*/ 172681 h 358612"/>
                    <a:gd name="connsiteX10" fmla="*/ 93490 w 328894"/>
                    <a:gd name="connsiteY10" fmla="*/ 176491 h 358612"/>
                    <a:gd name="connsiteX11" fmla="*/ 102062 w 328894"/>
                    <a:gd name="connsiteY11" fmla="*/ 238404 h 358612"/>
                    <a:gd name="connsiteX12" fmla="*/ 184930 w 328894"/>
                    <a:gd name="connsiteY12" fmla="*/ 280313 h 358612"/>
                    <a:gd name="connsiteX13" fmla="*/ 228745 w 328894"/>
                    <a:gd name="connsiteY13" fmla="*/ 234594 h 358612"/>
                    <a:gd name="connsiteX14" fmla="*/ 235412 w 328894"/>
                    <a:gd name="connsiteY14" fmla="*/ 153631 h 358612"/>
                    <a:gd name="connsiteX15" fmla="*/ 223983 w 328894"/>
                    <a:gd name="connsiteY15" fmla="*/ 109816 h 358612"/>
                    <a:gd name="connsiteX16" fmla="*/ 164927 w 328894"/>
                    <a:gd name="connsiteY16" fmla="*/ 73621 h 358612"/>
                    <a:gd name="connsiteX17" fmla="*/ 106825 w 328894"/>
                    <a:gd name="connsiteY17" fmla="*/ 110769 h 358612"/>
                    <a:gd name="connsiteX18" fmla="*/ 93490 w 328894"/>
                    <a:gd name="connsiteY18" fmla="*/ 176491 h 35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8894" h="358612">
                      <a:moveTo>
                        <a:pt x="328758" y="172681"/>
                      </a:moveTo>
                      <a:cubicBezTo>
                        <a:pt x="329710" y="208876"/>
                        <a:pt x="325900" y="241261"/>
                        <a:pt x="310660" y="271741"/>
                      </a:cubicBezTo>
                      <a:cubicBezTo>
                        <a:pt x="284942" y="323176"/>
                        <a:pt x="243985" y="351751"/>
                        <a:pt x="186835" y="357466"/>
                      </a:cubicBezTo>
                      <a:cubicBezTo>
                        <a:pt x="155402" y="360324"/>
                        <a:pt x="123970" y="358419"/>
                        <a:pt x="94442" y="345084"/>
                      </a:cubicBezTo>
                      <a:cubicBezTo>
                        <a:pt x="50627" y="326034"/>
                        <a:pt x="23005" y="292696"/>
                        <a:pt x="9670" y="246976"/>
                      </a:cubicBezTo>
                      <a:cubicBezTo>
                        <a:pt x="-3665" y="199351"/>
                        <a:pt x="-3665" y="150773"/>
                        <a:pt x="12527" y="104101"/>
                      </a:cubicBezTo>
                      <a:cubicBezTo>
                        <a:pt x="34435" y="42189"/>
                        <a:pt x="80155" y="7898"/>
                        <a:pt x="144925" y="1231"/>
                      </a:cubicBezTo>
                      <a:cubicBezTo>
                        <a:pt x="180167" y="-2579"/>
                        <a:pt x="214458" y="2184"/>
                        <a:pt x="245890" y="19328"/>
                      </a:cubicBezTo>
                      <a:cubicBezTo>
                        <a:pt x="288752" y="43141"/>
                        <a:pt x="313517" y="81241"/>
                        <a:pt x="323042" y="127914"/>
                      </a:cubicBezTo>
                      <a:cubicBezTo>
                        <a:pt x="326852" y="144106"/>
                        <a:pt x="328758" y="159346"/>
                        <a:pt x="328758" y="172681"/>
                      </a:cubicBezTo>
                      <a:close/>
                      <a:moveTo>
                        <a:pt x="93490" y="176491"/>
                      </a:moveTo>
                      <a:cubicBezTo>
                        <a:pt x="93490" y="204114"/>
                        <a:pt x="96348" y="223164"/>
                        <a:pt x="102062" y="238404"/>
                      </a:cubicBezTo>
                      <a:cubicBezTo>
                        <a:pt x="117302" y="278409"/>
                        <a:pt x="151592" y="288886"/>
                        <a:pt x="184930" y="280313"/>
                      </a:cubicBezTo>
                      <a:cubicBezTo>
                        <a:pt x="208742" y="273646"/>
                        <a:pt x="222077" y="256501"/>
                        <a:pt x="228745" y="234594"/>
                      </a:cubicBezTo>
                      <a:cubicBezTo>
                        <a:pt x="237317" y="207923"/>
                        <a:pt x="237317" y="181254"/>
                        <a:pt x="235412" y="153631"/>
                      </a:cubicBezTo>
                      <a:cubicBezTo>
                        <a:pt x="234460" y="138391"/>
                        <a:pt x="230650" y="124104"/>
                        <a:pt x="223983" y="109816"/>
                      </a:cubicBezTo>
                      <a:cubicBezTo>
                        <a:pt x="211600" y="86004"/>
                        <a:pt x="191598" y="73621"/>
                        <a:pt x="164927" y="73621"/>
                      </a:cubicBezTo>
                      <a:cubicBezTo>
                        <a:pt x="138258" y="73621"/>
                        <a:pt x="118255" y="86004"/>
                        <a:pt x="106825" y="110769"/>
                      </a:cubicBezTo>
                      <a:cubicBezTo>
                        <a:pt x="95395" y="133629"/>
                        <a:pt x="94442" y="156489"/>
                        <a:pt x="93490" y="17649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3C272B3-329E-8A3E-4161-015873DF8758}"/>
                    </a:ext>
                  </a:extLst>
                </p:cNvPr>
                <p:cNvSpPr/>
                <p:nvPr userDrawn="1"/>
              </p:nvSpPr>
              <p:spPr>
                <a:xfrm>
                  <a:off x="7459837" y="993244"/>
                  <a:ext cx="328801" cy="358418"/>
                </a:xfrm>
                <a:custGeom>
                  <a:avLst/>
                  <a:gdLst>
                    <a:gd name="connsiteX0" fmla="*/ 179 w 328801"/>
                    <a:gd name="connsiteY0" fmla="*/ 179103 h 358418"/>
                    <a:gd name="connsiteX1" fmla="*/ 22086 w 328801"/>
                    <a:gd name="connsiteY1" fmla="*/ 79090 h 358418"/>
                    <a:gd name="connsiteX2" fmla="*/ 144958 w 328801"/>
                    <a:gd name="connsiteY2" fmla="*/ 985 h 358418"/>
                    <a:gd name="connsiteX3" fmla="*/ 239256 w 328801"/>
                    <a:gd name="connsiteY3" fmla="*/ 16225 h 358418"/>
                    <a:gd name="connsiteX4" fmla="*/ 317361 w 328801"/>
                    <a:gd name="connsiteY4" fmla="*/ 108618 h 358418"/>
                    <a:gd name="connsiteX5" fmla="*/ 314504 w 328801"/>
                    <a:gd name="connsiteY5" fmla="*/ 258160 h 358418"/>
                    <a:gd name="connsiteX6" fmla="*/ 184964 w 328801"/>
                    <a:gd name="connsiteY6" fmla="*/ 357220 h 358418"/>
                    <a:gd name="connsiteX7" fmla="*/ 100191 w 328801"/>
                    <a:gd name="connsiteY7" fmla="*/ 347695 h 358418"/>
                    <a:gd name="connsiteX8" fmla="*/ 8751 w 328801"/>
                    <a:gd name="connsiteY8" fmla="*/ 245778 h 358418"/>
                    <a:gd name="connsiteX9" fmla="*/ 179 w 328801"/>
                    <a:gd name="connsiteY9" fmla="*/ 179103 h 358418"/>
                    <a:gd name="connsiteX10" fmla="*/ 235446 w 328801"/>
                    <a:gd name="connsiteY10" fmla="*/ 180055 h 358418"/>
                    <a:gd name="connsiteX11" fmla="*/ 226874 w 328801"/>
                    <a:gd name="connsiteY11" fmla="*/ 120048 h 358418"/>
                    <a:gd name="connsiteX12" fmla="*/ 164961 w 328801"/>
                    <a:gd name="connsiteY12" fmla="*/ 74328 h 358418"/>
                    <a:gd name="connsiteX13" fmla="*/ 102096 w 328801"/>
                    <a:gd name="connsiteY13" fmla="*/ 119095 h 358418"/>
                    <a:gd name="connsiteX14" fmla="*/ 100191 w 328801"/>
                    <a:gd name="connsiteY14" fmla="*/ 236253 h 358418"/>
                    <a:gd name="connsiteX15" fmla="*/ 120194 w 328801"/>
                    <a:gd name="connsiteY15" fmla="*/ 268638 h 358418"/>
                    <a:gd name="connsiteX16" fmla="*/ 225921 w 328801"/>
                    <a:gd name="connsiteY16" fmla="*/ 241015 h 358418"/>
                    <a:gd name="connsiteX17" fmla="*/ 235446 w 328801"/>
                    <a:gd name="connsiteY17" fmla="*/ 180055 h 358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28801" h="358418">
                      <a:moveTo>
                        <a:pt x="179" y="179103"/>
                      </a:moveTo>
                      <a:cubicBezTo>
                        <a:pt x="179" y="142908"/>
                        <a:pt x="5894" y="109570"/>
                        <a:pt x="22086" y="79090"/>
                      </a:cubicBezTo>
                      <a:cubicBezTo>
                        <a:pt x="48756" y="30513"/>
                        <a:pt x="90666" y="5748"/>
                        <a:pt x="144958" y="985"/>
                      </a:cubicBezTo>
                      <a:cubicBezTo>
                        <a:pt x="177344" y="-1872"/>
                        <a:pt x="209729" y="985"/>
                        <a:pt x="239256" y="16225"/>
                      </a:cubicBezTo>
                      <a:cubicBezTo>
                        <a:pt x="278308" y="35275"/>
                        <a:pt x="304979" y="66708"/>
                        <a:pt x="317361" y="108618"/>
                      </a:cubicBezTo>
                      <a:cubicBezTo>
                        <a:pt x="332601" y="158148"/>
                        <a:pt x="333554" y="209583"/>
                        <a:pt x="314504" y="258160"/>
                      </a:cubicBezTo>
                      <a:cubicBezTo>
                        <a:pt x="292596" y="317215"/>
                        <a:pt x="247829" y="350553"/>
                        <a:pt x="184964" y="357220"/>
                      </a:cubicBezTo>
                      <a:cubicBezTo>
                        <a:pt x="156389" y="360078"/>
                        <a:pt x="126861" y="358173"/>
                        <a:pt x="100191" y="347695"/>
                      </a:cubicBezTo>
                      <a:cubicBezTo>
                        <a:pt x="52566" y="329598"/>
                        <a:pt x="23039" y="294355"/>
                        <a:pt x="8751" y="245778"/>
                      </a:cubicBezTo>
                      <a:cubicBezTo>
                        <a:pt x="2083" y="222918"/>
                        <a:pt x="-774" y="201010"/>
                        <a:pt x="179" y="179103"/>
                      </a:cubicBezTo>
                      <a:close/>
                      <a:moveTo>
                        <a:pt x="235446" y="180055"/>
                      </a:moveTo>
                      <a:cubicBezTo>
                        <a:pt x="235446" y="158148"/>
                        <a:pt x="233541" y="139098"/>
                        <a:pt x="226874" y="120048"/>
                      </a:cubicBezTo>
                      <a:cubicBezTo>
                        <a:pt x="216396" y="90520"/>
                        <a:pt x="193536" y="74328"/>
                        <a:pt x="164961" y="74328"/>
                      </a:cubicBezTo>
                      <a:cubicBezTo>
                        <a:pt x="135433" y="74328"/>
                        <a:pt x="112574" y="88615"/>
                        <a:pt x="102096" y="119095"/>
                      </a:cubicBezTo>
                      <a:cubicBezTo>
                        <a:pt x="88761" y="158148"/>
                        <a:pt x="88761" y="197200"/>
                        <a:pt x="100191" y="236253"/>
                      </a:cubicBezTo>
                      <a:cubicBezTo>
                        <a:pt x="104001" y="248635"/>
                        <a:pt x="110669" y="260065"/>
                        <a:pt x="120194" y="268638"/>
                      </a:cubicBezTo>
                      <a:cubicBezTo>
                        <a:pt x="154483" y="298165"/>
                        <a:pt x="209729" y="283878"/>
                        <a:pt x="225921" y="241015"/>
                      </a:cubicBezTo>
                      <a:cubicBezTo>
                        <a:pt x="233541" y="220060"/>
                        <a:pt x="234494" y="199105"/>
                        <a:pt x="235446" y="1800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C8EEA76-5FAB-6C30-4197-FC97070EE252}"/>
                    </a:ext>
                  </a:extLst>
                </p:cNvPr>
                <p:cNvSpPr/>
                <p:nvPr userDrawn="1"/>
              </p:nvSpPr>
              <p:spPr>
                <a:xfrm>
                  <a:off x="4745391" y="998039"/>
                  <a:ext cx="298132" cy="353046"/>
                </a:xfrm>
                <a:custGeom>
                  <a:avLst/>
                  <a:gdLst>
                    <a:gd name="connsiteX0" fmla="*/ 208597 w 298132"/>
                    <a:gd name="connsiteY0" fmla="*/ 311468 h 353046"/>
                    <a:gd name="connsiteX1" fmla="*/ 163830 w 298132"/>
                    <a:gd name="connsiteY1" fmla="*/ 343853 h 353046"/>
                    <a:gd name="connsiteX2" fmla="*/ 56197 w 298132"/>
                    <a:gd name="connsiteY2" fmla="*/ 340043 h 353046"/>
                    <a:gd name="connsiteX3" fmla="*/ 3810 w 298132"/>
                    <a:gd name="connsiteY3" fmla="*/ 266700 h 353046"/>
                    <a:gd name="connsiteX4" fmla="*/ 0 w 298132"/>
                    <a:gd name="connsiteY4" fmla="*/ 224790 h 353046"/>
                    <a:gd name="connsiteX5" fmla="*/ 0 w 298132"/>
                    <a:gd name="connsiteY5" fmla="*/ 5715 h 353046"/>
                    <a:gd name="connsiteX6" fmla="*/ 5715 w 298132"/>
                    <a:gd name="connsiteY6" fmla="*/ 0 h 353046"/>
                    <a:gd name="connsiteX7" fmla="*/ 86677 w 298132"/>
                    <a:gd name="connsiteY7" fmla="*/ 0 h 353046"/>
                    <a:gd name="connsiteX8" fmla="*/ 92392 w 298132"/>
                    <a:gd name="connsiteY8" fmla="*/ 6668 h 353046"/>
                    <a:gd name="connsiteX9" fmla="*/ 92392 w 298132"/>
                    <a:gd name="connsiteY9" fmla="*/ 222885 h 353046"/>
                    <a:gd name="connsiteX10" fmla="*/ 95250 w 298132"/>
                    <a:gd name="connsiteY10" fmla="*/ 247650 h 353046"/>
                    <a:gd name="connsiteX11" fmla="*/ 128588 w 298132"/>
                    <a:gd name="connsiteY11" fmla="*/ 276225 h 353046"/>
                    <a:gd name="connsiteX12" fmla="*/ 181927 w 298132"/>
                    <a:gd name="connsiteY12" fmla="*/ 268605 h 353046"/>
                    <a:gd name="connsiteX13" fmla="*/ 198120 w 298132"/>
                    <a:gd name="connsiteY13" fmla="*/ 255270 h 353046"/>
                    <a:gd name="connsiteX14" fmla="*/ 204788 w 298132"/>
                    <a:gd name="connsiteY14" fmla="*/ 236220 h 353046"/>
                    <a:gd name="connsiteX15" fmla="*/ 204788 w 298132"/>
                    <a:gd name="connsiteY15" fmla="*/ 5715 h 353046"/>
                    <a:gd name="connsiteX16" fmla="*/ 210502 w 298132"/>
                    <a:gd name="connsiteY16" fmla="*/ 0 h 353046"/>
                    <a:gd name="connsiteX17" fmla="*/ 292417 w 298132"/>
                    <a:gd name="connsiteY17" fmla="*/ 0 h 353046"/>
                    <a:gd name="connsiteX18" fmla="*/ 298132 w 298132"/>
                    <a:gd name="connsiteY18" fmla="*/ 5715 h 353046"/>
                    <a:gd name="connsiteX19" fmla="*/ 298132 w 298132"/>
                    <a:gd name="connsiteY19" fmla="*/ 340995 h 353046"/>
                    <a:gd name="connsiteX20" fmla="*/ 293370 w 298132"/>
                    <a:gd name="connsiteY20" fmla="*/ 345758 h 353046"/>
                    <a:gd name="connsiteX21" fmla="*/ 216217 w 298132"/>
                    <a:gd name="connsiteY21" fmla="*/ 345758 h 353046"/>
                    <a:gd name="connsiteX22" fmla="*/ 210502 w 298132"/>
                    <a:gd name="connsiteY22" fmla="*/ 340995 h 353046"/>
                    <a:gd name="connsiteX23" fmla="*/ 208597 w 298132"/>
                    <a:gd name="connsiteY23" fmla="*/ 311468 h 3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8132" h="353046">
                      <a:moveTo>
                        <a:pt x="208597" y="311468"/>
                      </a:moveTo>
                      <a:cubicBezTo>
                        <a:pt x="195263" y="326708"/>
                        <a:pt x="180975" y="338138"/>
                        <a:pt x="163830" y="343853"/>
                      </a:cubicBezTo>
                      <a:cubicBezTo>
                        <a:pt x="127635" y="356235"/>
                        <a:pt x="91440" y="357188"/>
                        <a:pt x="56197" y="340043"/>
                      </a:cubicBezTo>
                      <a:cubicBezTo>
                        <a:pt x="25717" y="325755"/>
                        <a:pt x="10477" y="299085"/>
                        <a:pt x="3810" y="266700"/>
                      </a:cubicBezTo>
                      <a:cubicBezTo>
                        <a:pt x="952" y="252413"/>
                        <a:pt x="0" y="239078"/>
                        <a:pt x="0" y="224790"/>
                      </a:cubicBezTo>
                      <a:cubicBezTo>
                        <a:pt x="0" y="151448"/>
                        <a:pt x="0" y="79057"/>
                        <a:pt x="0" y="5715"/>
                      </a:cubicBezTo>
                      <a:cubicBezTo>
                        <a:pt x="0" y="953"/>
                        <a:pt x="952" y="0"/>
                        <a:pt x="5715" y="0"/>
                      </a:cubicBezTo>
                      <a:cubicBezTo>
                        <a:pt x="32385" y="0"/>
                        <a:pt x="60007" y="0"/>
                        <a:pt x="86677" y="0"/>
                      </a:cubicBezTo>
                      <a:cubicBezTo>
                        <a:pt x="92392" y="0"/>
                        <a:pt x="92392" y="1905"/>
                        <a:pt x="92392" y="6668"/>
                      </a:cubicBezTo>
                      <a:cubicBezTo>
                        <a:pt x="92392" y="79057"/>
                        <a:pt x="92392" y="150495"/>
                        <a:pt x="92392" y="222885"/>
                      </a:cubicBezTo>
                      <a:cubicBezTo>
                        <a:pt x="92392" y="231458"/>
                        <a:pt x="93345" y="240030"/>
                        <a:pt x="95250" y="247650"/>
                      </a:cubicBezTo>
                      <a:cubicBezTo>
                        <a:pt x="100013" y="263843"/>
                        <a:pt x="111442" y="274320"/>
                        <a:pt x="128588" y="276225"/>
                      </a:cubicBezTo>
                      <a:cubicBezTo>
                        <a:pt x="146685" y="279083"/>
                        <a:pt x="164782" y="277178"/>
                        <a:pt x="181927" y="268605"/>
                      </a:cubicBezTo>
                      <a:cubicBezTo>
                        <a:pt x="188595" y="265747"/>
                        <a:pt x="193357" y="260985"/>
                        <a:pt x="198120" y="255270"/>
                      </a:cubicBezTo>
                      <a:cubicBezTo>
                        <a:pt x="202882" y="249555"/>
                        <a:pt x="205740" y="243840"/>
                        <a:pt x="204788" y="236220"/>
                      </a:cubicBezTo>
                      <a:cubicBezTo>
                        <a:pt x="204788" y="159068"/>
                        <a:pt x="204788" y="82868"/>
                        <a:pt x="204788" y="5715"/>
                      </a:cubicBezTo>
                      <a:cubicBezTo>
                        <a:pt x="204788" y="953"/>
                        <a:pt x="205740" y="0"/>
                        <a:pt x="210502" y="0"/>
                      </a:cubicBezTo>
                      <a:cubicBezTo>
                        <a:pt x="238125" y="0"/>
                        <a:pt x="264795" y="0"/>
                        <a:pt x="292417" y="0"/>
                      </a:cubicBezTo>
                      <a:cubicBezTo>
                        <a:pt x="296227" y="0"/>
                        <a:pt x="298132" y="953"/>
                        <a:pt x="298132" y="5715"/>
                      </a:cubicBezTo>
                      <a:cubicBezTo>
                        <a:pt x="298132" y="117157"/>
                        <a:pt x="298132" y="229553"/>
                        <a:pt x="298132" y="340995"/>
                      </a:cubicBezTo>
                      <a:cubicBezTo>
                        <a:pt x="298132" y="344805"/>
                        <a:pt x="297180" y="345758"/>
                        <a:pt x="293370" y="345758"/>
                      </a:cubicBezTo>
                      <a:cubicBezTo>
                        <a:pt x="267652" y="345758"/>
                        <a:pt x="241935" y="345758"/>
                        <a:pt x="216217" y="345758"/>
                      </a:cubicBezTo>
                      <a:cubicBezTo>
                        <a:pt x="212407" y="345758"/>
                        <a:pt x="211455" y="344805"/>
                        <a:pt x="210502" y="340995"/>
                      </a:cubicBezTo>
                      <a:cubicBezTo>
                        <a:pt x="209550" y="332422"/>
                        <a:pt x="208597" y="322897"/>
                        <a:pt x="208597" y="3114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B059A11-A29E-8EE3-B345-B597570071B9}"/>
                    </a:ext>
                  </a:extLst>
                </p:cNvPr>
                <p:cNvSpPr/>
                <p:nvPr userDrawn="1"/>
              </p:nvSpPr>
              <p:spPr>
                <a:xfrm>
                  <a:off x="6381107" y="989903"/>
                  <a:ext cx="303651" cy="358785"/>
                </a:xfrm>
                <a:custGeom>
                  <a:avLst/>
                  <a:gdLst>
                    <a:gd name="connsiteX0" fmla="*/ 259759 w 303651"/>
                    <a:gd name="connsiteY0" fmla="*/ 137677 h 358785"/>
                    <a:gd name="connsiteX1" fmla="*/ 221659 w 303651"/>
                    <a:gd name="connsiteY1" fmla="*/ 137677 h 358785"/>
                    <a:gd name="connsiteX2" fmla="*/ 215943 w 303651"/>
                    <a:gd name="connsiteY2" fmla="*/ 131962 h 358785"/>
                    <a:gd name="connsiteX3" fmla="*/ 182606 w 303651"/>
                    <a:gd name="connsiteY3" fmla="*/ 81479 h 358785"/>
                    <a:gd name="connsiteX4" fmla="*/ 117836 w 303651"/>
                    <a:gd name="connsiteY4" fmla="*/ 90052 h 358785"/>
                    <a:gd name="connsiteX5" fmla="*/ 98786 w 303651"/>
                    <a:gd name="connsiteY5" fmla="*/ 121484 h 358785"/>
                    <a:gd name="connsiteX6" fmla="*/ 100691 w 303651"/>
                    <a:gd name="connsiteY6" fmla="*/ 245309 h 358785"/>
                    <a:gd name="connsiteX7" fmla="*/ 145459 w 303651"/>
                    <a:gd name="connsiteY7" fmla="*/ 283409 h 358785"/>
                    <a:gd name="connsiteX8" fmla="*/ 206418 w 303651"/>
                    <a:gd name="connsiteY8" fmla="*/ 263407 h 358785"/>
                    <a:gd name="connsiteX9" fmla="*/ 215943 w 303651"/>
                    <a:gd name="connsiteY9" fmla="*/ 236737 h 358785"/>
                    <a:gd name="connsiteX10" fmla="*/ 220706 w 303651"/>
                    <a:gd name="connsiteY10" fmla="*/ 232927 h 358785"/>
                    <a:gd name="connsiteX11" fmla="*/ 299763 w 303651"/>
                    <a:gd name="connsiteY11" fmla="*/ 232927 h 358785"/>
                    <a:gd name="connsiteX12" fmla="*/ 303574 w 303651"/>
                    <a:gd name="connsiteY12" fmla="*/ 237689 h 358785"/>
                    <a:gd name="connsiteX13" fmla="*/ 253091 w 303651"/>
                    <a:gd name="connsiteY13" fmla="*/ 330082 h 358785"/>
                    <a:gd name="connsiteX14" fmla="*/ 61638 w 303651"/>
                    <a:gd name="connsiteY14" fmla="*/ 328177 h 358785"/>
                    <a:gd name="connsiteX15" fmla="*/ 7346 w 303651"/>
                    <a:gd name="connsiteY15" fmla="*/ 239594 h 358785"/>
                    <a:gd name="connsiteX16" fmla="*/ 12109 w 303651"/>
                    <a:gd name="connsiteY16" fmla="*/ 101482 h 358785"/>
                    <a:gd name="connsiteX17" fmla="*/ 143553 w 303651"/>
                    <a:gd name="connsiteY17" fmla="*/ 517 h 358785"/>
                    <a:gd name="connsiteX18" fmla="*/ 236899 w 303651"/>
                    <a:gd name="connsiteY18" fmla="*/ 17662 h 358785"/>
                    <a:gd name="connsiteX19" fmla="*/ 302621 w 303651"/>
                    <a:gd name="connsiteY19" fmla="*/ 116722 h 358785"/>
                    <a:gd name="connsiteX20" fmla="*/ 303574 w 303651"/>
                    <a:gd name="connsiteY20" fmla="*/ 131009 h 358785"/>
                    <a:gd name="connsiteX21" fmla="*/ 299763 w 303651"/>
                    <a:gd name="connsiteY21" fmla="*/ 135772 h 358785"/>
                    <a:gd name="connsiteX22" fmla="*/ 259759 w 303651"/>
                    <a:gd name="connsiteY22" fmla="*/ 137677 h 35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3651" h="358785">
                      <a:moveTo>
                        <a:pt x="259759" y="137677"/>
                      </a:moveTo>
                      <a:cubicBezTo>
                        <a:pt x="247376" y="137677"/>
                        <a:pt x="234041" y="137677"/>
                        <a:pt x="221659" y="137677"/>
                      </a:cubicBezTo>
                      <a:cubicBezTo>
                        <a:pt x="217849" y="137677"/>
                        <a:pt x="215943" y="136724"/>
                        <a:pt x="215943" y="131962"/>
                      </a:cubicBezTo>
                      <a:cubicBezTo>
                        <a:pt x="214038" y="109102"/>
                        <a:pt x="204513" y="91004"/>
                        <a:pt x="182606" y="81479"/>
                      </a:cubicBezTo>
                      <a:cubicBezTo>
                        <a:pt x="159746" y="71954"/>
                        <a:pt x="137838" y="73859"/>
                        <a:pt x="117836" y="90052"/>
                      </a:cubicBezTo>
                      <a:cubicBezTo>
                        <a:pt x="108311" y="98624"/>
                        <a:pt x="101643" y="109102"/>
                        <a:pt x="98786" y="121484"/>
                      </a:cubicBezTo>
                      <a:cubicBezTo>
                        <a:pt x="89261" y="163394"/>
                        <a:pt x="88309" y="204352"/>
                        <a:pt x="100691" y="245309"/>
                      </a:cubicBezTo>
                      <a:cubicBezTo>
                        <a:pt x="107359" y="267217"/>
                        <a:pt x="122599" y="280552"/>
                        <a:pt x="145459" y="283409"/>
                      </a:cubicBezTo>
                      <a:cubicBezTo>
                        <a:pt x="168318" y="287219"/>
                        <a:pt x="190226" y="283409"/>
                        <a:pt x="206418" y="263407"/>
                      </a:cubicBezTo>
                      <a:cubicBezTo>
                        <a:pt x="213086" y="255787"/>
                        <a:pt x="215943" y="246262"/>
                        <a:pt x="215943" y="236737"/>
                      </a:cubicBezTo>
                      <a:cubicBezTo>
                        <a:pt x="215943" y="233879"/>
                        <a:pt x="216896" y="232927"/>
                        <a:pt x="220706" y="232927"/>
                      </a:cubicBezTo>
                      <a:cubicBezTo>
                        <a:pt x="247376" y="232927"/>
                        <a:pt x="273093" y="232927"/>
                        <a:pt x="299763" y="232927"/>
                      </a:cubicBezTo>
                      <a:cubicBezTo>
                        <a:pt x="304526" y="232927"/>
                        <a:pt x="303574" y="234832"/>
                        <a:pt x="303574" y="237689"/>
                      </a:cubicBezTo>
                      <a:cubicBezTo>
                        <a:pt x="300716" y="276742"/>
                        <a:pt x="283571" y="307222"/>
                        <a:pt x="253091" y="330082"/>
                      </a:cubicBezTo>
                      <a:cubicBezTo>
                        <a:pt x="200703" y="369134"/>
                        <a:pt x="113074" y="368182"/>
                        <a:pt x="61638" y="328177"/>
                      </a:cubicBezTo>
                      <a:cubicBezTo>
                        <a:pt x="32111" y="305317"/>
                        <a:pt x="14966" y="275789"/>
                        <a:pt x="7346" y="239594"/>
                      </a:cubicBezTo>
                      <a:cubicBezTo>
                        <a:pt x="-3132" y="192922"/>
                        <a:pt x="-3132" y="146249"/>
                        <a:pt x="12109" y="101482"/>
                      </a:cubicBezTo>
                      <a:cubicBezTo>
                        <a:pt x="32111" y="42427"/>
                        <a:pt x="80688" y="5279"/>
                        <a:pt x="143553" y="517"/>
                      </a:cubicBezTo>
                      <a:cubicBezTo>
                        <a:pt x="175938" y="-1388"/>
                        <a:pt x="208324" y="1469"/>
                        <a:pt x="236899" y="17662"/>
                      </a:cubicBezTo>
                      <a:cubicBezTo>
                        <a:pt x="275951" y="39569"/>
                        <a:pt x="296906" y="72907"/>
                        <a:pt x="302621" y="116722"/>
                      </a:cubicBezTo>
                      <a:cubicBezTo>
                        <a:pt x="303574" y="121484"/>
                        <a:pt x="303574" y="126247"/>
                        <a:pt x="303574" y="131009"/>
                      </a:cubicBezTo>
                      <a:cubicBezTo>
                        <a:pt x="303574" y="134819"/>
                        <a:pt x="302621" y="135772"/>
                        <a:pt x="299763" y="135772"/>
                      </a:cubicBezTo>
                      <a:cubicBezTo>
                        <a:pt x="286428" y="137677"/>
                        <a:pt x="273093" y="137677"/>
                        <a:pt x="259759" y="1376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43CC60C-47A5-A926-4E3E-234F11221A5F}"/>
                    </a:ext>
                  </a:extLst>
                </p:cNvPr>
                <p:cNvSpPr/>
                <p:nvPr userDrawn="1"/>
              </p:nvSpPr>
              <p:spPr>
                <a:xfrm>
                  <a:off x="7848635" y="854212"/>
                  <a:ext cx="93345" cy="490537"/>
                </a:xfrm>
                <a:custGeom>
                  <a:avLst/>
                  <a:gdLst>
                    <a:gd name="connsiteX0" fmla="*/ 0 w 93345"/>
                    <a:gd name="connsiteY0" fmla="*/ 245745 h 490537"/>
                    <a:gd name="connsiteX1" fmla="*/ 0 w 93345"/>
                    <a:gd name="connsiteY1" fmla="*/ 5715 h 490537"/>
                    <a:gd name="connsiteX2" fmla="*/ 5715 w 93345"/>
                    <a:gd name="connsiteY2" fmla="*/ 0 h 490537"/>
                    <a:gd name="connsiteX3" fmla="*/ 87630 w 93345"/>
                    <a:gd name="connsiteY3" fmla="*/ 0 h 490537"/>
                    <a:gd name="connsiteX4" fmla="*/ 93345 w 93345"/>
                    <a:gd name="connsiteY4" fmla="*/ 5715 h 490537"/>
                    <a:gd name="connsiteX5" fmla="*/ 93345 w 93345"/>
                    <a:gd name="connsiteY5" fmla="*/ 484822 h 490537"/>
                    <a:gd name="connsiteX6" fmla="*/ 87630 w 93345"/>
                    <a:gd name="connsiteY6" fmla="*/ 490537 h 490537"/>
                    <a:gd name="connsiteX7" fmla="*/ 5715 w 93345"/>
                    <a:gd name="connsiteY7" fmla="*/ 490537 h 490537"/>
                    <a:gd name="connsiteX8" fmla="*/ 0 w 93345"/>
                    <a:gd name="connsiteY8" fmla="*/ 484822 h 490537"/>
                    <a:gd name="connsiteX9" fmla="*/ 0 w 93345"/>
                    <a:gd name="connsiteY9" fmla="*/ 245745 h 49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490537">
                      <a:moveTo>
                        <a:pt x="0" y="245745"/>
                      </a:moveTo>
                      <a:cubicBezTo>
                        <a:pt x="0" y="165735"/>
                        <a:pt x="0" y="85725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3" y="0"/>
                        <a:pt x="93345" y="952"/>
                        <a:pt x="93345" y="5715"/>
                      </a:cubicBezTo>
                      <a:cubicBezTo>
                        <a:pt x="93345" y="165735"/>
                        <a:pt x="93345" y="324803"/>
                        <a:pt x="93345" y="484822"/>
                      </a:cubicBezTo>
                      <a:cubicBezTo>
                        <a:pt x="93345" y="489585"/>
                        <a:pt x="92393" y="490537"/>
                        <a:pt x="87630" y="490537"/>
                      </a:cubicBezTo>
                      <a:cubicBezTo>
                        <a:pt x="60008" y="490537"/>
                        <a:pt x="33338" y="490537"/>
                        <a:pt x="5715" y="490537"/>
                      </a:cubicBezTo>
                      <a:cubicBezTo>
                        <a:pt x="953" y="490537"/>
                        <a:pt x="0" y="488633"/>
                        <a:pt x="0" y="484822"/>
                      </a:cubicBezTo>
                      <a:cubicBezTo>
                        <a:pt x="953" y="404812"/>
                        <a:pt x="0" y="324803"/>
                        <a:pt x="0" y="2457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47CFDCEB-F48F-7EBB-7A2F-E1A5927B620B}"/>
                    </a:ext>
                  </a:extLst>
                </p:cNvPr>
                <p:cNvSpPr/>
                <p:nvPr userDrawn="1"/>
              </p:nvSpPr>
              <p:spPr>
                <a:xfrm>
                  <a:off x="5291173" y="853969"/>
                  <a:ext cx="94297" cy="490065"/>
                </a:xfrm>
                <a:custGeom>
                  <a:avLst/>
                  <a:gdLst>
                    <a:gd name="connsiteX0" fmla="*/ 93345 w 94297"/>
                    <a:gd name="connsiteY0" fmla="*/ 245035 h 490065"/>
                    <a:gd name="connsiteX1" fmla="*/ 93345 w 94297"/>
                    <a:gd name="connsiteY1" fmla="*/ 484113 h 490065"/>
                    <a:gd name="connsiteX2" fmla="*/ 87630 w 94297"/>
                    <a:gd name="connsiteY2" fmla="*/ 489828 h 490065"/>
                    <a:gd name="connsiteX3" fmla="*/ 5715 w 94297"/>
                    <a:gd name="connsiteY3" fmla="*/ 489828 h 490065"/>
                    <a:gd name="connsiteX4" fmla="*/ 0 w 94297"/>
                    <a:gd name="connsiteY4" fmla="*/ 485065 h 490065"/>
                    <a:gd name="connsiteX5" fmla="*/ 0 w 94297"/>
                    <a:gd name="connsiteY5" fmla="*/ 5005 h 490065"/>
                    <a:gd name="connsiteX6" fmla="*/ 5715 w 94297"/>
                    <a:gd name="connsiteY6" fmla="*/ 243 h 490065"/>
                    <a:gd name="connsiteX7" fmla="*/ 87630 w 94297"/>
                    <a:gd name="connsiteY7" fmla="*/ 243 h 490065"/>
                    <a:gd name="connsiteX8" fmla="*/ 94298 w 94297"/>
                    <a:gd name="connsiteY8" fmla="*/ 5958 h 490065"/>
                    <a:gd name="connsiteX9" fmla="*/ 93345 w 94297"/>
                    <a:gd name="connsiteY9" fmla="*/ 245035 h 49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297" h="490065">
                      <a:moveTo>
                        <a:pt x="93345" y="245035"/>
                      </a:moveTo>
                      <a:cubicBezTo>
                        <a:pt x="93345" y="325045"/>
                        <a:pt x="93345" y="404103"/>
                        <a:pt x="93345" y="484113"/>
                      </a:cubicBezTo>
                      <a:cubicBezTo>
                        <a:pt x="93345" y="488875"/>
                        <a:pt x="92393" y="490780"/>
                        <a:pt x="87630" y="489828"/>
                      </a:cubicBezTo>
                      <a:cubicBezTo>
                        <a:pt x="60008" y="489828"/>
                        <a:pt x="33338" y="489828"/>
                        <a:pt x="5715" y="489828"/>
                      </a:cubicBezTo>
                      <a:cubicBezTo>
                        <a:pt x="1905" y="489828"/>
                        <a:pt x="0" y="488875"/>
                        <a:pt x="0" y="485065"/>
                      </a:cubicBezTo>
                      <a:cubicBezTo>
                        <a:pt x="0" y="325045"/>
                        <a:pt x="0" y="165025"/>
                        <a:pt x="0" y="5005"/>
                      </a:cubicBezTo>
                      <a:cubicBezTo>
                        <a:pt x="0" y="1195"/>
                        <a:pt x="953" y="-710"/>
                        <a:pt x="5715" y="243"/>
                      </a:cubicBezTo>
                      <a:cubicBezTo>
                        <a:pt x="33338" y="243"/>
                        <a:pt x="60008" y="243"/>
                        <a:pt x="87630" y="243"/>
                      </a:cubicBezTo>
                      <a:cubicBezTo>
                        <a:pt x="92393" y="243"/>
                        <a:pt x="94298" y="1195"/>
                        <a:pt x="94298" y="5958"/>
                      </a:cubicBezTo>
                      <a:cubicBezTo>
                        <a:pt x="93345" y="85968"/>
                        <a:pt x="93345" y="165978"/>
                        <a:pt x="93345" y="2450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1240B2C0-8113-AB95-420D-F94AEF4C43C6}"/>
                    </a:ext>
                  </a:extLst>
                </p:cNvPr>
                <p:cNvSpPr/>
                <p:nvPr userDrawn="1"/>
              </p:nvSpPr>
              <p:spPr>
                <a:xfrm>
                  <a:off x="5117818" y="998992"/>
                  <a:ext cx="93345" cy="345757"/>
                </a:xfrm>
                <a:custGeom>
                  <a:avLst/>
                  <a:gdLst>
                    <a:gd name="connsiteX0" fmla="*/ 0 w 93345"/>
                    <a:gd name="connsiteY0" fmla="*/ 172402 h 345757"/>
                    <a:gd name="connsiteX1" fmla="*/ 0 w 93345"/>
                    <a:gd name="connsiteY1" fmla="*/ 5715 h 345757"/>
                    <a:gd name="connsiteX2" fmla="*/ 5715 w 93345"/>
                    <a:gd name="connsiteY2" fmla="*/ 0 h 345757"/>
                    <a:gd name="connsiteX3" fmla="*/ 87630 w 93345"/>
                    <a:gd name="connsiteY3" fmla="*/ 0 h 345757"/>
                    <a:gd name="connsiteX4" fmla="*/ 93345 w 93345"/>
                    <a:gd name="connsiteY4" fmla="*/ 5715 h 345757"/>
                    <a:gd name="connsiteX5" fmla="*/ 93345 w 93345"/>
                    <a:gd name="connsiteY5" fmla="*/ 340042 h 345757"/>
                    <a:gd name="connsiteX6" fmla="*/ 87630 w 93345"/>
                    <a:gd name="connsiteY6" fmla="*/ 345757 h 345757"/>
                    <a:gd name="connsiteX7" fmla="*/ 5715 w 93345"/>
                    <a:gd name="connsiteY7" fmla="*/ 345757 h 345757"/>
                    <a:gd name="connsiteX8" fmla="*/ 0 w 93345"/>
                    <a:gd name="connsiteY8" fmla="*/ 340042 h 345757"/>
                    <a:gd name="connsiteX9" fmla="*/ 0 w 93345"/>
                    <a:gd name="connsiteY9" fmla="*/ 17240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345757">
                      <a:moveTo>
                        <a:pt x="0" y="172402"/>
                      </a:moveTo>
                      <a:cubicBezTo>
                        <a:pt x="0" y="117157"/>
                        <a:pt x="0" y="60960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2" y="0"/>
                        <a:pt x="93345" y="952"/>
                        <a:pt x="93345" y="5715"/>
                      </a:cubicBezTo>
                      <a:cubicBezTo>
                        <a:pt x="93345" y="117157"/>
                        <a:pt x="93345" y="228600"/>
                        <a:pt x="93345" y="340042"/>
                      </a:cubicBezTo>
                      <a:cubicBezTo>
                        <a:pt x="93345" y="344805"/>
                        <a:pt x="92392" y="345757"/>
                        <a:pt x="87630" y="345757"/>
                      </a:cubicBezTo>
                      <a:cubicBezTo>
                        <a:pt x="60008" y="345757"/>
                        <a:pt x="33338" y="345757"/>
                        <a:pt x="5715" y="345757"/>
                      </a:cubicBezTo>
                      <a:cubicBezTo>
                        <a:pt x="953" y="345757"/>
                        <a:pt x="0" y="344805"/>
                        <a:pt x="0" y="340042"/>
                      </a:cubicBezTo>
                      <a:cubicBezTo>
                        <a:pt x="0" y="283845"/>
                        <a:pt x="0" y="228600"/>
                        <a:pt x="0" y="1724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E253725-6BEC-942B-6486-F3E31FB7B24D}"/>
                    </a:ext>
                  </a:extLst>
                </p:cNvPr>
                <p:cNvSpPr/>
                <p:nvPr userDrawn="1"/>
              </p:nvSpPr>
              <p:spPr>
                <a:xfrm>
                  <a:off x="5111739" y="862332"/>
                  <a:ext cx="104476" cy="95702"/>
                </a:xfrm>
                <a:custGeom>
                  <a:avLst/>
                  <a:gdLst>
                    <a:gd name="connsiteX0" fmla="*/ 51799 w 104476"/>
                    <a:gd name="connsiteY0" fmla="*/ 95703 h 95702"/>
                    <a:gd name="connsiteX1" fmla="*/ 4174 w 104476"/>
                    <a:gd name="connsiteY1" fmla="*/ 68080 h 95702"/>
                    <a:gd name="connsiteX2" fmla="*/ 46084 w 104476"/>
                    <a:gd name="connsiteY2" fmla="*/ 453 h 95702"/>
                    <a:gd name="connsiteX3" fmla="*/ 93709 w 104476"/>
                    <a:gd name="connsiteY3" fmla="*/ 17598 h 95702"/>
                    <a:gd name="connsiteX4" fmla="*/ 100377 w 104476"/>
                    <a:gd name="connsiteY4" fmla="*/ 67128 h 95702"/>
                    <a:gd name="connsiteX5" fmla="*/ 61324 w 104476"/>
                    <a:gd name="connsiteY5" fmla="*/ 95703 h 95702"/>
                    <a:gd name="connsiteX6" fmla="*/ 51799 w 104476"/>
                    <a:gd name="connsiteY6" fmla="*/ 95703 h 95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476" h="95702">
                      <a:moveTo>
                        <a:pt x="51799" y="95703"/>
                      </a:moveTo>
                      <a:cubicBezTo>
                        <a:pt x="30844" y="94750"/>
                        <a:pt x="12746" y="88083"/>
                        <a:pt x="4174" y="68080"/>
                      </a:cubicBezTo>
                      <a:cubicBezTo>
                        <a:pt x="-7256" y="40458"/>
                        <a:pt x="4174" y="4263"/>
                        <a:pt x="46084" y="453"/>
                      </a:cubicBezTo>
                      <a:cubicBezTo>
                        <a:pt x="64182" y="-1452"/>
                        <a:pt x="81327" y="2358"/>
                        <a:pt x="93709" y="17598"/>
                      </a:cubicBezTo>
                      <a:cubicBezTo>
                        <a:pt x="106092" y="32838"/>
                        <a:pt x="107044" y="49030"/>
                        <a:pt x="100377" y="67128"/>
                      </a:cubicBezTo>
                      <a:cubicBezTo>
                        <a:pt x="93709" y="84273"/>
                        <a:pt x="79421" y="92845"/>
                        <a:pt x="61324" y="95703"/>
                      </a:cubicBezTo>
                      <a:cubicBezTo>
                        <a:pt x="57514" y="94750"/>
                        <a:pt x="54657" y="94750"/>
                        <a:pt x="51799" y="957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</p:grp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B49EDBBC-8F65-1A39-B347-A24E1AB1637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80492"/>
              <a:stretch/>
            </p:blipFill>
            <p:spPr>
              <a:xfrm>
                <a:off x="2387462" y="484108"/>
                <a:ext cx="929080" cy="952500"/>
              </a:xfrm>
              <a:prstGeom prst="rect">
                <a:avLst/>
              </a:prstGeom>
            </p:spPr>
          </p:pic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C3542CEF-04B4-574A-B09D-F734A19FE49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40360" y="2777585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51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6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554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18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box with different shapes&#10;&#10;Description automatically generated">
            <a:extLst>
              <a:ext uri="{FF2B5EF4-FFF2-40B4-BE49-F238E27FC236}">
                <a16:creationId xmlns:a16="http://schemas.microsoft.com/office/drawing/2014/main" id="{9C8D610A-C565-9219-E2EB-FA208FD023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ACEB60EB-CB47-548F-7442-D30F27EF4B67}"/>
              </a:ext>
            </a:extLst>
          </p:cNvPr>
          <p:cNvGrpSpPr/>
          <p:nvPr userDrawn="1"/>
        </p:nvGrpSpPr>
        <p:grpSpPr>
          <a:xfrm>
            <a:off x="7726728" y="114030"/>
            <a:ext cx="4345321" cy="594311"/>
            <a:chOff x="7555278" y="209280"/>
            <a:chExt cx="4345321" cy="594311"/>
          </a:xfrm>
        </p:grpSpPr>
        <p:pic>
          <p:nvPicPr>
            <p:cNvPr id="6" name="圖形 12">
              <a:extLst>
                <a:ext uri="{FF2B5EF4-FFF2-40B4-BE49-F238E27FC236}">
                  <a16:creationId xmlns:a16="http://schemas.microsoft.com/office/drawing/2014/main" id="{D79FDAFF-BD88-827C-56E4-3B2122CEDF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5278" y="324162"/>
              <a:ext cx="1283951" cy="479429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B70BCF0-12AC-A787-BFFC-052ABB18172D}"/>
                </a:ext>
              </a:extLst>
            </p:cNvPr>
            <p:cNvGrpSpPr/>
            <p:nvPr userDrawn="1"/>
          </p:nvGrpSpPr>
          <p:grpSpPr>
            <a:xfrm>
              <a:off x="9305925" y="209280"/>
              <a:ext cx="2594674" cy="527636"/>
              <a:chOff x="2387462" y="484108"/>
              <a:chExt cx="4683962" cy="9525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D705116-2F7B-2651-68BA-DBB2A0460AC7}"/>
                  </a:ext>
                </a:extLst>
              </p:cNvPr>
              <p:cNvGrpSpPr/>
              <p:nvPr userDrawn="1"/>
            </p:nvGrpSpPr>
            <p:grpSpPr>
              <a:xfrm>
                <a:off x="3463355" y="710886"/>
                <a:ext cx="3608069" cy="498944"/>
                <a:chOff x="4333911" y="853260"/>
                <a:chExt cx="3608069" cy="498944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750C9FD-CCBC-87A1-8207-FB7FC0EA91E1}"/>
                    </a:ext>
                  </a:extLst>
                </p:cNvPr>
                <p:cNvSpPr/>
                <p:nvPr userDrawn="1"/>
              </p:nvSpPr>
              <p:spPr>
                <a:xfrm>
                  <a:off x="4333911" y="878977"/>
                  <a:ext cx="347144" cy="465772"/>
                </a:xfrm>
                <a:custGeom>
                  <a:avLst/>
                  <a:gdLst>
                    <a:gd name="connsiteX0" fmla="*/ 270510 w 347144"/>
                    <a:gd name="connsiteY0" fmla="*/ 226695 h 465772"/>
                    <a:gd name="connsiteX1" fmla="*/ 298132 w 347144"/>
                    <a:gd name="connsiteY1" fmla="*/ 238125 h 465772"/>
                    <a:gd name="connsiteX2" fmla="*/ 341948 w 347144"/>
                    <a:gd name="connsiteY2" fmla="*/ 295275 h 465772"/>
                    <a:gd name="connsiteX3" fmla="*/ 335280 w 347144"/>
                    <a:gd name="connsiteY3" fmla="*/ 389572 h 465772"/>
                    <a:gd name="connsiteX4" fmla="*/ 257175 w 347144"/>
                    <a:gd name="connsiteY4" fmla="*/ 455295 h 465772"/>
                    <a:gd name="connsiteX5" fmla="*/ 180975 w 347144"/>
                    <a:gd name="connsiteY5" fmla="*/ 465772 h 465772"/>
                    <a:gd name="connsiteX6" fmla="*/ 5715 w 347144"/>
                    <a:gd name="connsiteY6" fmla="*/ 465772 h 465772"/>
                    <a:gd name="connsiteX7" fmla="*/ 0 w 347144"/>
                    <a:gd name="connsiteY7" fmla="*/ 460058 h 465772"/>
                    <a:gd name="connsiteX8" fmla="*/ 0 w 347144"/>
                    <a:gd name="connsiteY8" fmla="*/ 6668 h 465772"/>
                    <a:gd name="connsiteX9" fmla="*/ 5715 w 347144"/>
                    <a:gd name="connsiteY9" fmla="*/ 0 h 465772"/>
                    <a:gd name="connsiteX10" fmla="*/ 176212 w 347144"/>
                    <a:gd name="connsiteY10" fmla="*/ 953 h 465772"/>
                    <a:gd name="connsiteX11" fmla="*/ 260032 w 347144"/>
                    <a:gd name="connsiteY11" fmla="*/ 16193 h 465772"/>
                    <a:gd name="connsiteX12" fmla="*/ 335280 w 347144"/>
                    <a:gd name="connsiteY12" fmla="*/ 133350 h 465772"/>
                    <a:gd name="connsiteX13" fmla="*/ 270510 w 347144"/>
                    <a:gd name="connsiteY13" fmla="*/ 226695 h 465772"/>
                    <a:gd name="connsiteX14" fmla="*/ 96202 w 347144"/>
                    <a:gd name="connsiteY14" fmla="*/ 325755 h 465772"/>
                    <a:gd name="connsiteX15" fmla="*/ 96202 w 347144"/>
                    <a:gd name="connsiteY15" fmla="*/ 382905 h 465772"/>
                    <a:gd name="connsiteX16" fmla="*/ 101917 w 347144"/>
                    <a:gd name="connsiteY16" fmla="*/ 388620 h 465772"/>
                    <a:gd name="connsiteX17" fmla="*/ 178118 w 347144"/>
                    <a:gd name="connsiteY17" fmla="*/ 388620 h 465772"/>
                    <a:gd name="connsiteX18" fmla="*/ 200025 w 347144"/>
                    <a:gd name="connsiteY18" fmla="*/ 386715 h 465772"/>
                    <a:gd name="connsiteX19" fmla="*/ 248602 w 347144"/>
                    <a:gd name="connsiteY19" fmla="*/ 343853 h 465772"/>
                    <a:gd name="connsiteX20" fmla="*/ 248602 w 347144"/>
                    <a:gd name="connsiteY20" fmla="*/ 306705 h 465772"/>
                    <a:gd name="connsiteX21" fmla="*/ 215265 w 347144"/>
                    <a:gd name="connsiteY21" fmla="*/ 267653 h 465772"/>
                    <a:gd name="connsiteX22" fmla="*/ 185737 w 347144"/>
                    <a:gd name="connsiteY22" fmla="*/ 262890 h 465772"/>
                    <a:gd name="connsiteX23" fmla="*/ 101917 w 347144"/>
                    <a:gd name="connsiteY23" fmla="*/ 262890 h 465772"/>
                    <a:gd name="connsiteX24" fmla="*/ 97155 w 347144"/>
                    <a:gd name="connsiteY24" fmla="*/ 267653 h 465772"/>
                    <a:gd name="connsiteX25" fmla="*/ 96202 w 347144"/>
                    <a:gd name="connsiteY25" fmla="*/ 325755 h 465772"/>
                    <a:gd name="connsiteX26" fmla="*/ 96202 w 347144"/>
                    <a:gd name="connsiteY26" fmla="*/ 136208 h 465772"/>
                    <a:gd name="connsiteX27" fmla="*/ 96202 w 347144"/>
                    <a:gd name="connsiteY27" fmla="*/ 189548 h 465772"/>
                    <a:gd name="connsiteX28" fmla="*/ 101917 w 347144"/>
                    <a:gd name="connsiteY28" fmla="*/ 195263 h 465772"/>
                    <a:gd name="connsiteX29" fmla="*/ 166687 w 347144"/>
                    <a:gd name="connsiteY29" fmla="*/ 195263 h 465772"/>
                    <a:gd name="connsiteX30" fmla="*/ 200025 w 347144"/>
                    <a:gd name="connsiteY30" fmla="*/ 190500 h 465772"/>
                    <a:gd name="connsiteX31" fmla="*/ 237173 w 347144"/>
                    <a:gd name="connsiteY31" fmla="*/ 157163 h 465772"/>
                    <a:gd name="connsiteX32" fmla="*/ 236220 w 347144"/>
                    <a:gd name="connsiteY32" fmla="*/ 112395 h 465772"/>
                    <a:gd name="connsiteX33" fmla="*/ 214312 w 347144"/>
                    <a:gd name="connsiteY33" fmla="*/ 86678 h 465772"/>
                    <a:gd name="connsiteX34" fmla="*/ 181927 w 347144"/>
                    <a:gd name="connsiteY34" fmla="*/ 78105 h 465772"/>
                    <a:gd name="connsiteX35" fmla="*/ 99060 w 347144"/>
                    <a:gd name="connsiteY35" fmla="*/ 77153 h 465772"/>
                    <a:gd name="connsiteX36" fmla="*/ 95250 w 347144"/>
                    <a:gd name="connsiteY36" fmla="*/ 81915 h 465772"/>
                    <a:gd name="connsiteX37" fmla="*/ 96202 w 347144"/>
                    <a:gd name="connsiteY37" fmla="*/ 136208 h 465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47144" h="465772">
                      <a:moveTo>
                        <a:pt x="270510" y="226695"/>
                      </a:moveTo>
                      <a:cubicBezTo>
                        <a:pt x="280987" y="229553"/>
                        <a:pt x="290512" y="233363"/>
                        <a:pt x="298132" y="238125"/>
                      </a:cubicBezTo>
                      <a:cubicBezTo>
                        <a:pt x="320040" y="251460"/>
                        <a:pt x="335280" y="270510"/>
                        <a:pt x="341948" y="295275"/>
                      </a:cubicBezTo>
                      <a:cubicBezTo>
                        <a:pt x="350520" y="327660"/>
                        <a:pt x="348615" y="359093"/>
                        <a:pt x="335280" y="389572"/>
                      </a:cubicBezTo>
                      <a:cubicBezTo>
                        <a:pt x="320040" y="423863"/>
                        <a:pt x="292418" y="443865"/>
                        <a:pt x="257175" y="455295"/>
                      </a:cubicBezTo>
                      <a:cubicBezTo>
                        <a:pt x="232410" y="462915"/>
                        <a:pt x="206693" y="465772"/>
                        <a:pt x="180975" y="465772"/>
                      </a:cubicBezTo>
                      <a:cubicBezTo>
                        <a:pt x="122873" y="465772"/>
                        <a:pt x="64770" y="465772"/>
                        <a:pt x="5715" y="465772"/>
                      </a:cubicBezTo>
                      <a:cubicBezTo>
                        <a:pt x="952" y="465772"/>
                        <a:pt x="0" y="464820"/>
                        <a:pt x="0" y="460058"/>
                      </a:cubicBezTo>
                      <a:cubicBezTo>
                        <a:pt x="0" y="308610"/>
                        <a:pt x="0" y="158115"/>
                        <a:pt x="0" y="6668"/>
                      </a:cubicBezTo>
                      <a:cubicBezTo>
                        <a:pt x="0" y="1905"/>
                        <a:pt x="952" y="0"/>
                        <a:pt x="5715" y="0"/>
                      </a:cubicBezTo>
                      <a:cubicBezTo>
                        <a:pt x="62865" y="0"/>
                        <a:pt x="119063" y="0"/>
                        <a:pt x="176212" y="953"/>
                      </a:cubicBezTo>
                      <a:cubicBezTo>
                        <a:pt x="204787" y="953"/>
                        <a:pt x="233362" y="5715"/>
                        <a:pt x="260032" y="16193"/>
                      </a:cubicBezTo>
                      <a:cubicBezTo>
                        <a:pt x="313373" y="37148"/>
                        <a:pt x="337185" y="78105"/>
                        <a:pt x="335280" y="133350"/>
                      </a:cubicBezTo>
                      <a:cubicBezTo>
                        <a:pt x="334328" y="177165"/>
                        <a:pt x="311468" y="207645"/>
                        <a:pt x="270510" y="226695"/>
                      </a:cubicBezTo>
                      <a:close/>
                      <a:moveTo>
                        <a:pt x="96202" y="325755"/>
                      </a:moveTo>
                      <a:cubicBezTo>
                        <a:pt x="96202" y="344805"/>
                        <a:pt x="96202" y="363855"/>
                        <a:pt x="96202" y="382905"/>
                      </a:cubicBezTo>
                      <a:cubicBezTo>
                        <a:pt x="96202" y="387668"/>
                        <a:pt x="97155" y="388620"/>
                        <a:pt x="101917" y="388620"/>
                      </a:cubicBezTo>
                      <a:cubicBezTo>
                        <a:pt x="127635" y="388620"/>
                        <a:pt x="152400" y="388620"/>
                        <a:pt x="178118" y="388620"/>
                      </a:cubicBezTo>
                      <a:cubicBezTo>
                        <a:pt x="185737" y="388620"/>
                        <a:pt x="192405" y="388620"/>
                        <a:pt x="200025" y="386715"/>
                      </a:cubicBezTo>
                      <a:cubicBezTo>
                        <a:pt x="224790" y="381953"/>
                        <a:pt x="242887" y="369570"/>
                        <a:pt x="248602" y="343853"/>
                      </a:cubicBezTo>
                      <a:cubicBezTo>
                        <a:pt x="251460" y="331470"/>
                        <a:pt x="251460" y="319088"/>
                        <a:pt x="248602" y="306705"/>
                      </a:cubicBezTo>
                      <a:cubicBezTo>
                        <a:pt x="244793" y="287655"/>
                        <a:pt x="233362" y="274320"/>
                        <a:pt x="215265" y="267653"/>
                      </a:cubicBezTo>
                      <a:cubicBezTo>
                        <a:pt x="205740" y="263843"/>
                        <a:pt x="195262" y="262890"/>
                        <a:pt x="185737" y="262890"/>
                      </a:cubicBezTo>
                      <a:cubicBezTo>
                        <a:pt x="158115" y="262890"/>
                        <a:pt x="129540" y="262890"/>
                        <a:pt x="101917" y="262890"/>
                      </a:cubicBezTo>
                      <a:cubicBezTo>
                        <a:pt x="98107" y="262890"/>
                        <a:pt x="97155" y="263843"/>
                        <a:pt x="97155" y="267653"/>
                      </a:cubicBezTo>
                      <a:cubicBezTo>
                        <a:pt x="96202" y="287655"/>
                        <a:pt x="96202" y="306705"/>
                        <a:pt x="96202" y="325755"/>
                      </a:cubicBezTo>
                      <a:close/>
                      <a:moveTo>
                        <a:pt x="96202" y="136208"/>
                      </a:moveTo>
                      <a:cubicBezTo>
                        <a:pt x="96202" y="154305"/>
                        <a:pt x="96202" y="172403"/>
                        <a:pt x="96202" y="189548"/>
                      </a:cubicBezTo>
                      <a:cubicBezTo>
                        <a:pt x="96202" y="193358"/>
                        <a:pt x="97155" y="195263"/>
                        <a:pt x="101917" y="195263"/>
                      </a:cubicBezTo>
                      <a:cubicBezTo>
                        <a:pt x="123825" y="195263"/>
                        <a:pt x="145732" y="195263"/>
                        <a:pt x="166687" y="195263"/>
                      </a:cubicBezTo>
                      <a:cubicBezTo>
                        <a:pt x="178118" y="195263"/>
                        <a:pt x="188595" y="194310"/>
                        <a:pt x="200025" y="190500"/>
                      </a:cubicBezTo>
                      <a:cubicBezTo>
                        <a:pt x="217170" y="185738"/>
                        <a:pt x="231457" y="176213"/>
                        <a:pt x="237173" y="157163"/>
                      </a:cubicBezTo>
                      <a:cubicBezTo>
                        <a:pt x="241935" y="141923"/>
                        <a:pt x="240982" y="126682"/>
                        <a:pt x="236220" y="112395"/>
                      </a:cubicBezTo>
                      <a:cubicBezTo>
                        <a:pt x="232410" y="100965"/>
                        <a:pt x="224790" y="92393"/>
                        <a:pt x="214312" y="86678"/>
                      </a:cubicBezTo>
                      <a:cubicBezTo>
                        <a:pt x="203835" y="81915"/>
                        <a:pt x="193357" y="79057"/>
                        <a:pt x="181927" y="78105"/>
                      </a:cubicBezTo>
                      <a:cubicBezTo>
                        <a:pt x="154305" y="76200"/>
                        <a:pt x="126682" y="77153"/>
                        <a:pt x="99060" y="77153"/>
                      </a:cubicBezTo>
                      <a:cubicBezTo>
                        <a:pt x="95250" y="77153"/>
                        <a:pt x="95250" y="79057"/>
                        <a:pt x="95250" y="81915"/>
                      </a:cubicBezTo>
                      <a:cubicBezTo>
                        <a:pt x="96202" y="100965"/>
                        <a:pt x="96202" y="119063"/>
                        <a:pt x="96202" y="1362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A74247D-315A-80D5-7A54-B9F419E28888}"/>
                    </a:ext>
                  </a:extLst>
                </p:cNvPr>
                <p:cNvSpPr/>
                <p:nvPr userDrawn="1"/>
              </p:nvSpPr>
              <p:spPr>
                <a:xfrm>
                  <a:off x="5980783" y="873409"/>
                  <a:ext cx="358882" cy="478007"/>
                </a:xfrm>
                <a:custGeom>
                  <a:avLst/>
                  <a:gdLst>
                    <a:gd name="connsiteX0" fmla="*/ 46673 w 358882"/>
                    <a:gd name="connsiteY0" fmla="*/ 324655 h 478007"/>
                    <a:gd name="connsiteX1" fmla="*/ 89535 w 358882"/>
                    <a:gd name="connsiteY1" fmla="*/ 324655 h 478007"/>
                    <a:gd name="connsiteX2" fmla="*/ 95250 w 358882"/>
                    <a:gd name="connsiteY2" fmla="*/ 330370 h 478007"/>
                    <a:gd name="connsiteX3" fmla="*/ 148590 w 358882"/>
                    <a:gd name="connsiteY3" fmla="*/ 397998 h 478007"/>
                    <a:gd name="connsiteX4" fmla="*/ 200978 w 358882"/>
                    <a:gd name="connsiteY4" fmla="*/ 401808 h 478007"/>
                    <a:gd name="connsiteX5" fmla="*/ 232410 w 358882"/>
                    <a:gd name="connsiteY5" fmla="*/ 393235 h 478007"/>
                    <a:gd name="connsiteX6" fmla="*/ 240983 w 358882"/>
                    <a:gd name="connsiteY6" fmla="*/ 308463 h 478007"/>
                    <a:gd name="connsiteX7" fmla="*/ 196215 w 358882"/>
                    <a:gd name="connsiteY7" fmla="*/ 286555 h 478007"/>
                    <a:gd name="connsiteX8" fmla="*/ 112395 w 358882"/>
                    <a:gd name="connsiteY8" fmla="*/ 255123 h 478007"/>
                    <a:gd name="connsiteX9" fmla="*/ 44768 w 358882"/>
                    <a:gd name="connsiteY9" fmla="*/ 209403 h 478007"/>
                    <a:gd name="connsiteX10" fmla="*/ 66675 w 358882"/>
                    <a:gd name="connsiteY10" fmla="*/ 32238 h 478007"/>
                    <a:gd name="connsiteX11" fmla="*/ 154305 w 358882"/>
                    <a:gd name="connsiteY11" fmla="*/ 1758 h 478007"/>
                    <a:gd name="connsiteX12" fmla="*/ 259080 w 358882"/>
                    <a:gd name="connsiteY12" fmla="*/ 12235 h 478007"/>
                    <a:gd name="connsiteX13" fmla="*/ 348615 w 358882"/>
                    <a:gd name="connsiteY13" fmla="*/ 97008 h 478007"/>
                    <a:gd name="connsiteX14" fmla="*/ 356235 w 358882"/>
                    <a:gd name="connsiteY14" fmla="*/ 139870 h 478007"/>
                    <a:gd name="connsiteX15" fmla="*/ 352425 w 358882"/>
                    <a:gd name="connsiteY15" fmla="*/ 143680 h 478007"/>
                    <a:gd name="connsiteX16" fmla="*/ 264795 w 358882"/>
                    <a:gd name="connsiteY16" fmla="*/ 143680 h 478007"/>
                    <a:gd name="connsiteX17" fmla="*/ 260985 w 358882"/>
                    <a:gd name="connsiteY17" fmla="*/ 139870 h 478007"/>
                    <a:gd name="connsiteX18" fmla="*/ 259080 w 358882"/>
                    <a:gd name="connsiteY18" fmla="*/ 123678 h 478007"/>
                    <a:gd name="connsiteX19" fmla="*/ 220980 w 358882"/>
                    <a:gd name="connsiteY19" fmla="*/ 81768 h 478007"/>
                    <a:gd name="connsiteX20" fmla="*/ 142875 w 358882"/>
                    <a:gd name="connsiteY20" fmla="*/ 83673 h 478007"/>
                    <a:gd name="connsiteX21" fmla="*/ 111443 w 358882"/>
                    <a:gd name="connsiteY21" fmla="*/ 119868 h 478007"/>
                    <a:gd name="connsiteX22" fmla="*/ 133350 w 358882"/>
                    <a:gd name="connsiteY22" fmla="*/ 167493 h 478007"/>
                    <a:gd name="connsiteX23" fmla="*/ 190500 w 358882"/>
                    <a:gd name="connsiteY23" fmla="*/ 193210 h 478007"/>
                    <a:gd name="connsiteX24" fmla="*/ 266700 w 358882"/>
                    <a:gd name="connsiteY24" fmla="*/ 221785 h 478007"/>
                    <a:gd name="connsiteX25" fmla="*/ 339090 w 358882"/>
                    <a:gd name="connsiteY25" fmla="*/ 280840 h 478007"/>
                    <a:gd name="connsiteX26" fmla="*/ 290513 w 358882"/>
                    <a:gd name="connsiteY26" fmla="*/ 457053 h 478007"/>
                    <a:gd name="connsiteX27" fmla="*/ 191453 w 358882"/>
                    <a:gd name="connsiteY27" fmla="*/ 478008 h 478007"/>
                    <a:gd name="connsiteX28" fmla="*/ 70485 w 358882"/>
                    <a:gd name="connsiteY28" fmla="*/ 447528 h 478007"/>
                    <a:gd name="connsiteX29" fmla="*/ 0 w 358882"/>
                    <a:gd name="connsiteY29" fmla="*/ 330370 h 478007"/>
                    <a:gd name="connsiteX30" fmla="*/ 5715 w 358882"/>
                    <a:gd name="connsiteY30" fmla="*/ 324655 h 478007"/>
                    <a:gd name="connsiteX31" fmla="*/ 46673 w 358882"/>
                    <a:gd name="connsiteY31" fmla="*/ 324655 h 47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58882" h="478007">
                      <a:moveTo>
                        <a:pt x="46673" y="324655"/>
                      </a:moveTo>
                      <a:cubicBezTo>
                        <a:pt x="60960" y="324655"/>
                        <a:pt x="75248" y="324655"/>
                        <a:pt x="89535" y="324655"/>
                      </a:cubicBezTo>
                      <a:cubicBezTo>
                        <a:pt x="94298" y="324655"/>
                        <a:pt x="95250" y="325608"/>
                        <a:pt x="95250" y="330370"/>
                      </a:cubicBezTo>
                      <a:cubicBezTo>
                        <a:pt x="96203" y="366565"/>
                        <a:pt x="115253" y="389425"/>
                        <a:pt x="148590" y="397998"/>
                      </a:cubicBezTo>
                      <a:cubicBezTo>
                        <a:pt x="165735" y="401808"/>
                        <a:pt x="182880" y="402760"/>
                        <a:pt x="200978" y="401808"/>
                      </a:cubicBezTo>
                      <a:cubicBezTo>
                        <a:pt x="211455" y="400855"/>
                        <a:pt x="221933" y="397998"/>
                        <a:pt x="232410" y="393235"/>
                      </a:cubicBezTo>
                      <a:cubicBezTo>
                        <a:pt x="270510" y="376090"/>
                        <a:pt x="264795" y="325608"/>
                        <a:pt x="240983" y="308463"/>
                      </a:cubicBezTo>
                      <a:cubicBezTo>
                        <a:pt x="227648" y="298938"/>
                        <a:pt x="212408" y="292270"/>
                        <a:pt x="196215" y="286555"/>
                      </a:cubicBezTo>
                      <a:cubicBezTo>
                        <a:pt x="168593" y="276078"/>
                        <a:pt x="139065" y="267505"/>
                        <a:pt x="112395" y="255123"/>
                      </a:cubicBezTo>
                      <a:cubicBezTo>
                        <a:pt x="86678" y="243693"/>
                        <a:pt x="62865" y="230358"/>
                        <a:pt x="44768" y="209403"/>
                      </a:cubicBezTo>
                      <a:cubicBezTo>
                        <a:pt x="-4763" y="154158"/>
                        <a:pt x="4763" y="73195"/>
                        <a:pt x="66675" y="32238"/>
                      </a:cubicBezTo>
                      <a:cubicBezTo>
                        <a:pt x="93345" y="15093"/>
                        <a:pt x="122873" y="5568"/>
                        <a:pt x="154305" y="1758"/>
                      </a:cubicBezTo>
                      <a:cubicBezTo>
                        <a:pt x="189548" y="-2052"/>
                        <a:pt x="224790" y="-147"/>
                        <a:pt x="259080" y="12235"/>
                      </a:cubicBezTo>
                      <a:cubicBezTo>
                        <a:pt x="300990" y="27475"/>
                        <a:pt x="332423" y="54145"/>
                        <a:pt x="348615" y="97008"/>
                      </a:cubicBezTo>
                      <a:cubicBezTo>
                        <a:pt x="353378" y="111295"/>
                        <a:pt x="356235" y="125583"/>
                        <a:pt x="356235" y="139870"/>
                      </a:cubicBezTo>
                      <a:cubicBezTo>
                        <a:pt x="356235" y="143680"/>
                        <a:pt x="355283" y="143680"/>
                        <a:pt x="352425" y="143680"/>
                      </a:cubicBezTo>
                      <a:cubicBezTo>
                        <a:pt x="322898" y="143680"/>
                        <a:pt x="294323" y="143680"/>
                        <a:pt x="264795" y="143680"/>
                      </a:cubicBezTo>
                      <a:cubicBezTo>
                        <a:pt x="261938" y="143680"/>
                        <a:pt x="260985" y="142728"/>
                        <a:pt x="260985" y="139870"/>
                      </a:cubicBezTo>
                      <a:cubicBezTo>
                        <a:pt x="260985" y="134155"/>
                        <a:pt x="260033" y="129393"/>
                        <a:pt x="259080" y="123678"/>
                      </a:cubicBezTo>
                      <a:cubicBezTo>
                        <a:pt x="253365" y="102723"/>
                        <a:pt x="240983" y="89388"/>
                        <a:pt x="220980" y="81768"/>
                      </a:cubicBezTo>
                      <a:cubicBezTo>
                        <a:pt x="195263" y="72243"/>
                        <a:pt x="168593" y="73195"/>
                        <a:pt x="142875" y="83673"/>
                      </a:cubicBezTo>
                      <a:cubicBezTo>
                        <a:pt x="126683" y="90340"/>
                        <a:pt x="115253" y="101770"/>
                        <a:pt x="111443" y="119868"/>
                      </a:cubicBezTo>
                      <a:cubicBezTo>
                        <a:pt x="107633" y="140823"/>
                        <a:pt x="116205" y="156063"/>
                        <a:pt x="133350" y="167493"/>
                      </a:cubicBezTo>
                      <a:cubicBezTo>
                        <a:pt x="150495" y="178923"/>
                        <a:pt x="170498" y="186543"/>
                        <a:pt x="190500" y="193210"/>
                      </a:cubicBezTo>
                      <a:cubicBezTo>
                        <a:pt x="216218" y="201783"/>
                        <a:pt x="241935" y="209403"/>
                        <a:pt x="266700" y="221785"/>
                      </a:cubicBezTo>
                      <a:cubicBezTo>
                        <a:pt x="295275" y="236073"/>
                        <a:pt x="320993" y="253218"/>
                        <a:pt x="339090" y="280840"/>
                      </a:cubicBezTo>
                      <a:cubicBezTo>
                        <a:pt x="379095" y="342753"/>
                        <a:pt x="356235" y="424668"/>
                        <a:pt x="290513" y="457053"/>
                      </a:cubicBezTo>
                      <a:cubicBezTo>
                        <a:pt x="259080" y="472293"/>
                        <a:pt x="225743" y="477055"/>
                        <a:pt x="191453" y="478008"/>
                      </a:cubicBezTo>
                      <a:cubicBezTo>
                        <a:pt x="148590" y="478008"/>
                        <a:pt x="107633" y="470388"/>
                        <a:pt x="70485" y="447528"/>
                      </a:cubicBezTo>
                      <a:cubicBezTo>
                        <a:pt x="26670" y="420858"/>
                        <a:pt x="1905" y="381805"/>
                        <a:pt x="0" y="330370"/>
                      </a:cubicBezTo>
                      <a:cubicBezTo>
                        <a:pt x="0" y="325608"/>
                        <a:pt x="953" y="324655"/>
                        <a:pt x="5715" y="324655"/>
                      </a:cubicBezTo>
                      <a:cubicBezTo>
                        <a:pt x="18098" y="324655"/>
                        <a:pt x="32385" y="324655"/>
                        <a:pt x="46673" y="3246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7649BA5-4DEA-0BD7-4FF4-1CDD13971B7A}"/>
                    </a:ext>
                  </a:extLst>
                </p:cNvPr>
                <p:cNvSpPr/>
                <p:nvPr userDrawn="1"/>
              </p:nvSpPr>
              <p:spPr>
                <a:xfrm>
                  <a:off x="5445550" y="853974"/>
                  <a:ext cx="312348" cy="498230"/>
                </a:xfrm>
                <a:custGeom>
                  <a:avLst/>
                  <a:gdLst>
                    <a:gd name="connsiteX0" fmla="*/ 219004 w 312348"/>
                    <a:gd name="connsiteY0" fmla="*/ 175498 h 498230"/>
                    <a:gd name="connsiteX1" fmla="*/ 219956 w 312348"/>
                    <a:gd name="connsiteY1" fmla="*/ 169783 h 498230"/>
                    <a:gd name="connsiteX2" fmla="*/ 219956 w 312348"/>
                    <a:gd name="connsiteY2" fmla="*/ 5953 h 498230"/>
                    <a:gd name="connsiteX3" fmla="*/ 225671 w 312348"/>
                    <a:gd name="connsiteY3" fmla="*/ 238 h 498230"/>
                    <a:gd name="connsiteX4" fmla="*/ 307586 w 312348"/>
                    <a:gd name="connsiteY4" fmla="*/ 238 h 498230"/>
                    <a:gd name="connsiteX5" fmla="*/ 312348 w 312348"/>
                    <a:gd name="connsiteY5" fmla="*/ 5953 h 498230"/>
                    <a:gd name="connsiteX6" fmla="*/ 312348 w 312348"/>
                    <a:gd name="connsiteY6" fmla="*/ 486013 h 498230"/>
                    <a:gd name="connsiteX7" fmla="*/ 306633 w 312348"/>
                    <a:gd name="connsiteY7" fmla="*/ 491728 h 498230"/>
                    <a:gd name="connsiteX8" fmla="*/ 233291 w 312348"/>
                    <a:gd name="connsiteY8" fmla="*/ 491728 h 498230"/>
                    <a:gd name="connsiteX9" fmla="*/ 227576 w 312348"/>
                    <a:gd name="connsiteY9" fmla="*/ 486013 h 498230"/>
                    <a:gd name="connsiteX10" fmla="*/ 223766 w 312348"/>
                    <a:gd name="connsiteY10" fmla="*/ 456486 h 498230"/>
                    <a:gd name="connsiteX11" fmla="*/ 221861 w 312348"/>
                    <a:gd name="connsiteY11" fmla="*/ 457438 h 498230"/>
                    <a:gd name="connsiteX12" fmla="*/ 38029 w 312348"/>
                    <a:gd name="connsiteY12" fmla="*/ 451723 h 498230"/>
                    <a:gd name="connsiteX13" fmla="*/ 4691 w 312348"/>
                    <a:gd name="connsiteY13" fmla="*/ 369808 h 498230"/>
                    <a:gd name="connsiteX14" fmla="*/ 7548 w 312348"/>
                    <a:gd name="connsiteY14" fmla="*/ 252651 h 498230"/>
                    <a:gd name="connsiteX15" fmla="*/ 53268 w 312348"/>
                    <a:gd name="connsiteY15" fmla="*/ 169783 h 498230"/>
                    <a:gd name="connsiteX16" fmla="*/ 208526 w 312348"/>
                    <a:gd name="connsiteY16" fmla="*/ 166926 h 498230"/>
                    <a:gd name="connsiteX17" fmla="*/ 219004 w 312348"/>
                    <a:gd name="connsiteY17" fmla="*/ 175498 h 498230"/>
                    <a:gd name="connsiteX18" fmla="*/ 219956 w 312348"/>
                    <a:gd name="connsiteY18" fmla="*/ 318373 h 498230"/>
                    <a:gd name="connsiteX19" fmla="*/ 219956 w 312348"/>
                    <a:gd name="connsiteY19" fmla="*/ 255508 h 498230"/>
                    <a:gd name="connsiteX20" fmla="*/ 217098 w 312348"/>
                    <a:gd name="connsiteY20" fmla="*/ 245031 h 498230"/>
                    <a:gd name="connsiteX21" fmla="*/ 153281 w 312348"/>
                    <a:gd name="connsiteY21" fmla="*/ 214551 h 498230"/>
                    <a:gd name="connsiteX22" fmla="*/ 104704 w 312348"/>
                    <a:gd name="connsiteY22" fmla="*/ 251698 h 498230"/>
                    <a:gd name="connsiteX23" fmla="*/ 93273 w 312348"/>
                    <a:gd name="connsiteY23" fmla="*/ 319326 h 498230"/>
                    <a:gd name="connsiteX24" fmla="*/ 103751 w 312348"/>
                    <a:gd name="connsiteY24" fmla="*/ 384096 h 498230"/>
                    <a:gd name="connsiteX25" fmla="*/ 205668 w 312348"/>
                    <a:gd name="connsiteY25" fmla="*/ 406956 h 498230"/>
                    <a:gd name="connsiteX26" fmla="*/ 220909 w 312348"/>
                    <a:gd name="connsiteY26" fmla="*/ 374571 h 498230"/>
                    <a:gd name="connsiteX27" fmla="*/ 219956 w 312348"/>
                    <a:gd name="connsiteY27" fmla="*/ 318373 h 498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348" h="498230">
                      <a:moveTo>
                        <a:pt x="219004" y="175498"/>
                      </a:moveTo>
                      <a:cubicBezTo>
                        <a:pt x="220909" y="173593"/>
                        <a:pt x="219956" y="171688"/>
                        <a:pt x="219956" y="169783"/>
                      </a:cubicBezTo>
                      <a:cubicBezTo>
                        <a:pt x="219956" y="115491"/>
                        <a:pt x="219956" y="61198"/>
                        <a:pt x="219956" y="5953"/>
                      </a:cubicBezTo>
                      <a:cubicBezTo>
                        <a:pt x="219956" y="1191"/>
                        <a:pt x="220909" y="-714"/>
                        <a:pt x="225671" y="238"/>
                      </a:cubicBezTo>
                      <a:cubicBezTo>
                        <a:pt x="253293" y="238"/>
                        <a:pt x="279964" y="238"/>
                        <a:pt x="307586" y="238"/>
                      </a:cubicBezTo>
                      <a:cubicBezTo>
                        <a:pt x="311396" y="238"/>
                        <a:pt x="312348" y="1191"/>
                        <a:pt x="312348" y="5953"/>
                      </a:cubicBezTo>
                      <a:cubicBezTo>
                        <a:pt x="312348" y="165973"/>
                        <a:pt x="312348" y="325993"/>
                        <a:pt x="312348" y="486013"/>
                      </a:cubicBezTo>
                      <a:cubicBezTo>
                        <a:pt x="312348" y="489823"/>
                        <a:pt x="311396" y="491728"/>
                        <a:pt x="306633" y="491728"/>
                      </a:cubicBezTo>
                      <a:cubicBezTo>
                        <a:pt x="281869" y="491728"/>
                        <a:pt x="258056" y="491728"/>
                        <a:pt x="233291" y="491728"/>
                      </a:cubicBezTo>
                      <a:cubicBezTo>
                        <a:pt x="228529" y="491728"/>
                        <a:pt x="227576" y="489823"/>
                        <a:pt x="227576" y="486013"/>
                      </a:cubicBezTo>
                      <a:cubicBezTo>
                        <a:pt x="226623" y="476488"/>
                        <a:pt x="225671" y="466011"/>
                        <a:pt x="223766" y="456486"/>
                      </a:cubicBezTo>
                      <a:cubicBezTo>
                        <a:pt x="222814" y="456486"/>
                        <a:pt x="221861" y="456486"/>
                        <a:pt x="221861" y="457438"/>
                      </a:cubicBezTo>
                      <a:cubicBezTo>
                        <a:pt x="177093" y="514588"/>
                        <a:pt x="82796" y="510778"/>
                        <a:pt x="38029" y="451723"/>
                      </a:cubicBezTo>
                      <a:cubicBezTo>
                        <a:pt x="19931" y="426958"/>
                        <a:pt x="9454" y="399336"/>
                        <a:pt x="4691" y="369808"/>
                      </a:cubicBezTo>
                      <a:cubicBezTo>
                        <a:pt x="-1977" y="330756"/>
                        <a:pt x="-1977" y="291703"/>
                        <a:pt x="7548" y="252651"/>
                      </a:cubicBezTo>
                      <a:cubicBezTo>
                        <a:pt x="15168" y="220266"/>
                        <a:pt x="29456" y="192643"/>
                        <a:pt x="53268" y="169783"/>
                      </a:cubicBezTo>
                      <a:cubicBezTo>
                        <a:pt x="91368" y="134541"/>
                        <a:pt x="165664" y="127873"/>
                        <a:pt x="208526" y="166926"/>
                      </a:cubicBezTo>
                      <a:cubicBezTo>
                        <a:pt x="212336" y="168831"/>
                        <a:pt x="215193" y="171688"/>
                        <a:pt x="219004" y="175498"/>
                      </a:cubicBezTo>
                      <a:close/>
                      <a:moveTo>
                        <a:pt x="219956" y="318373"/>
                      </a:moveTo>
                      <a:cubicBezTo>
                        <a:pt x="219956" y="297418"/>
                        <a:pt x="219956" y="276463"/>
                        <a:pt x="219956" y="255508"/>
                      </a:cubicBezTo>
                      <a:cubicBezTo>
                        <a:pt x="219956" y="251698"/>
                        <a:pt x="219004" y="247888"/>
                        <a:pt x="217098" y="245031"/>
                      </a:cubicBezTo>
                      <a:cubicBezTo>
                        <a:pt x="202811" y="220266"/>
                        <a:pt x="180904" y="212646"/>
                        <a:pt x="153281" y="214551"/>
                      </a:cubicBezTo>
                      <a:cubicBezTo>
                        <a:pt x="129468" y="216456"/>
                        <a:pt x="113276" y="229791"/>
                        <a:pt x="104704" y="251698"/>
                      </a:cubicBezTo>
                      <a:cubicBezTo>
                        <a:pt x="95179" y="273606"/>
                        <a:pt x="93273" y="296466"/>
                        <a:pt x="93273" y="319326"/>
                      </a:cubicBezTo>
                      <a:cubicBezTo>
                        <a:pt x="93273" y="341233"/>
                        <a:pt x="94226" y="363141"/>
                        <a:pt x="103751" y="384096"/>
                      </a:cubicBezTo>
                      <a:cubicBezTo>
                        <a:pt x="120896" y="425053"/>
                        <a:pt x="172331" y="436483"/>
                        <a:pt x="205668" y="406956"/>
                      </a:cubicBezTo>
                      <a:cubicBezTo>
                        <a:pt x="215193" y="398383"/>
                        <a:pt x="221861" y="388858"/>
                        <a:pt x="220909" y="374571"/>
                      </a:cubicBezTo>
                      <a:cubicBezTo>
                        <a:pt x="219004" y="355521"/>
                        <a:pt x="219956" y="336471"/>
                        <a:pt x="219956" y="3183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1F7B477-881D-9F03-65C1-FD5E24434E59}"/>
                    </a:ext>
                  </a:extLst>
                </p:cNvPr>
                <p:cNvSpPr/>
                <p:nvPr userDrawn="1"/>
              </p:nvSpPr>
              <p:spPr>
                <a:xfrm>
                  <a:off x="6735163" y="853260"/>
                  <a:ext cx="299084" cy="491489"/>
                </a:xfrm>
                <a:custGeom>
                  <a:avLst/>
                  <a:gdLst>
                    <a:gd name="connsiteX0" fmla="*/ 92393 w 299084"/>
                    <a:gd name="connsiteY0" fmla="*/ 182880 h 491489"/>
                    <a:gd name="connsiteX1" fmla="*/ 119063 w 299084"/>
                    <a:gd name="connsiteY1" fmla="*/ 159067 h 491489"/>
                    <a:gd name="connsiteX2" fmla="*/ 220028 w 299084"/>
                    <a:gd name="connsiteY2" fmla="*/ 142875 h 491489"/>
                    <a:gd name="connsiteX3" fmla="*/ 287655 w 299084"/>
                    <a:gd name="connsiteY3" fmla="*/ 202883 h 491489"/>
                    <a:gd name="connsiteX4" fmla="*/ 298132 w 299084"/>
                    <a:gd name="connsiteY4" fmla="*/ 252412 h 491489"/>
                    <a:gd name="connsiteX5" fmla="*/ 299085 w 299084"/>
                    <a:gd name="connsiteY5" fmla="*/ 279083 h 491489"/>
                    <a:gd name="connsiteX6" fmla="*/ 299085 w 299084"/>
                    <a:gd name="connsiteY6" fmla="*/ 484823 h 491489"/>
                    <a:gd name="connsiteX7" fmla="*/ 293370 w 299084"/>
                    <a:gd name="connsiteY7" fmla="*/ 491490 h 491489"/>
                    <a:gd name="connsiteX8" fmla="*/ 211455 w 299084"/>
                    <a:gd name="connsiteY8" fmla="*/ 491490 h 491489"/>
                    <a:gd name="connsiteX9" fmla="*/ 206693 w 299084"/>
                    <a:gd name="connsiteY9" fmla="*/ 485775 h 491489"/>
                    <a:gd name="connsiteX10" fmla="*/ 206693 w 299084"/>
                    <a:gd name="connsiteY10" fmla="*/ 273368 h 491489"/>
                    <a:gd name="connsiteX11" fmla="*/ 203835 w 299084"/>
                    <a:gd name="connsiteY11" fmla="*/ 249555 h 491489"/>
                    <a:gd name="connsiteX12" fmla="*/ 170497 w 299084"/>
                    <a:gd name="connsiteY12" fmla="*/ 216217 h 491489"/>
                    <a:gd name="connsiteX13" fmla="*/ 117157 w 299084"/>
                    <a:gd name="connsiteY13" fmla="*/ 220980 h 491489"/>
                    <a:gd name="connsiteX14" fmla="*/ 95250 w 299084"/>
                    <a:gd name="connsiteY14" fmla="*/ 240030 h 491489"/>
                    <a:gd name="connsiteX15" fmla="*/ 92393 w 299084"/>
                    <a:gd name="connsiteY15" fmla="*/ 249555 h 491489"/>
                    <a:gd name="connsiteX16" fmla="*/ 92393 w 299084"/>
                    <a:gd name="connsiteY16" fmla="*/ 483870 h 491489"/>
                    <a:gd name="connsiteX17" fmla="*/ 86678 w 299084"/>
                    <a:gd name="connsiteY17" fmla="*/ 490537 h 491489"/>
                    <a:gd name="connsiteX18" fmla="*/ 4763 w 299084"/>
                    <a:gd name="connsiteY18" fmla="*/ 490537 h 491489"/>
                    <a:gd name="connsiteX19" fmla="*/ 0 w 299084"/>
                    <a:gd name="connsiteY19" fmla="*/ 485775 h 491489"/>
                    <a:gd name="connsiteX20" fmla="*/ 0 w 299084"/>
                    <a:gd name="connsiteY20" fmla="*/ 4763 h 491489"/>
                    <a:gd name="connsiteX21" fmla="*/ 4763 w 299084"/>
                    <a:gd name="connsiteY21" fmla="*/ 0 h 491489"/>
                    <a:gd name="connsiteX22" fmla="*/ 86678 w 299084"/>
                    <a:gd name="connsiteY22" fmla="*/ 0 h 491489"/>
                    <a:gd name="connsiteX23" fmla="*/ 92393 w 299084"/>
                    <a:gd name="connsiteY23" fmla="*/ 5715 h 491489"/>
                    <a:gd name="connsiteX24" fmla="*/ 92393 w 299084"/>
                    <a:gd name="connsiteY24" fmla="*/ 176212 h 491489"/>
                    <a:gd name="connsiteX25" fmla="*/ 92393 w 299084"/>
                    <a:gd name="connsiteY25" fmla="*/ 182880 h 4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99084" h="491489">
                      <a:moveTo>
                        <a:pt x="92393" y="182880"/>
                      </a:moveTo>
                      <a:cubicBezTo>
                        <a:pt x="100965" y="173355"/>
                        <a:pt x="109538" y="165735"/>
                        <a:pt x="119063" y="159067"/>
                      </a:cubicBezTo>
                      <a:cubicBezTo>
                        <a:pt x="150495" y="138112"/>
                        <a:pt x="184785" y="135255"/>
                        <a:pt x="220028" y="142875"/>
                      </a:cubicBezTo>
                      <a:cubicBezTo>
                        <a:pt x="253365" y="150495"/>
                        <a:pt x="276225" y="171450"/>
                        <a:pt x="287655" y="202883"/>
                      </a:cubicBezTo>
                      <a:cubicBezTo>
                        <a:pt x="293370" y="219075"/>
                        <a:pt x="297180" y="235267"/>
                        <a:pt x="298132" y="252412"/>
                      </a:cubicBezTo>
                      <a:cubicBezTo>
                        <a:pt x="299085" y="260985"/>
                        <a:pt x="299085" y="270510"/>
                        <a:pt x="299085" y="279083"/>
                      </a:cubicBezTo>
                      <a:cubicBezTo>
                        <a:pt x="299085" y="347662"/>
                        <a:pt x="299085" y="416243"/>
                        <a:pt x="299085" y="484823"/>
                      </a:cubicBezTo>
                      <a:cubicBezTo>
                        <a:pt x="299085" y="489585"/>
                        <a:pt x="298132" y="491490"/>
                        <a:pt x="293370" y="491490"/>
                      </a:cubicBezTo>
                      <a:cubicBezTo>
                        <a:pt x="265747" y="491490"/>
                        <a:pt x="239078" y="491490"/>
                        <a:pt x="211455" y="491490"/>
                      </a:cubicBezTo>
                      <a:cubicBezTo>
                        <a:pt x="206693" y="491490"/>
                        <a:pt x="206693" y="490537"/>
                        <a:pt x="206693" y="485775"/>
                      </a:cubicBezTo>
                      <a:cubicBezTo>
                        <a:pt x="206693" y="415290"/>
                        <a:pt x="206693" y="344805"/>
                        <a:pt x="206693" y="273368"/>
                      </a:cubicBezTo>
                      <a:cubicBezTo>
                        <a:pt x="206693" y="264795"/>
                        <a:pt x="205740" y="257175"/>
                        <a:pt x="203835" y="249555"/>
                      </a:cubicBezTo>
                      <a:cubicBezTo>
                        <a:pt x="200025" y="231458"/>
                        <a:pt x="189547" y="220028"/>
                        <a:pt x="170497" y="216217"/>
                      </a:cubicBezTo>
                      <a:cubicBezTo>
                        <a:pt x="152400" y="212408"/>
                        <a:pt x="134303" y="213360"/>
                        <a:pt x="117157" y="220980"/>
                      </a:cubicBezTo>
                      <a:cubicBezTo>
                        <a:pt x="107632" y="225742"/>
                        <a:pt x="100965" y="232410"/>
                        <a:pt x="95250" y="240030"/>
                      </a:cubicBezTo>
                      <a:cubicBezTo>
                        <a:pt x="93345" y="242887"/>
                        <a:pt x="92393" y="245745"/>
                        <a:pt x="92393" y="249555"/>
                      </a:cubicBezTo>
                      <a:cubicBezTo>
                        <a:pt x="92393" y="327660"/>
                        <a:pt x="92393" y="405765"/>
                        <a:pt x="92393" y="483870"/>
                      </a:cubicBezTo>
                      <a:cubicBezTo>
                        <a:pt x="92393" y="488633"/>
                        <a:pt x="91440" y="490537"/>
                        <a:pt x="86678" y="490537"/>
                      </a:cubicBezTo>
                      <a:cubicBezTo>
                        <a:pt x="59055" y="490537"/>
                        <a:pt x="32385" y="490537"/>
                        <a:pt x="4763" y="490537"/>
                      </a:cubicBezTo>
                      <a:cubicBezTo>
                        <a:pt x="953" y="490537"/>
                        <a:pt x="0" y="489585"/>
                        <a:pt x="0" y="485775"/>
                      </a:cubicBezTo>
                      <a:cubicBezTo>
                        <a:pt x="0" y="325755"/>
                        <a:pt x="0" y="164783"/>
                        <a:pt x="0" y="4763"/>
                      </a:cubicBezTo>
                      <a:cubicBezTo>
                        <a:pt x="0" y="953"/>
                        <a:pt x="953" y="0"/>
                        <a:pt x="4763" y="0"/>
                      </a:cubicBezTo>
                      <a:cubicBezTo>
                        <a:pt x="32385" y="0"/>
                        <a:pt x="59055" y="0"/>
                        <a:pt x="86678" y="0"/>
                      </a:cubicBezTo>
                      <a:cubicBezTo>
                        <a:pt x="91440" y="0"/>
                        <a:pt x="92393" y="953"/>
                        <a:pt x="92393" y="5715"/>
                      </a:cubicBezTo>
                      <a:cubicBezTo>
                        <a:pt x="92393" y="62865"/>
                        <a:pt x="92393" y="119062"/>
                        <a:pt x="92393" y="176212"/>
                      </a:cubicBezTo>
                      <a:cubicBezTo>
                        <a:pt x="92393" y="178117"/>
                        <a:pt x="92393" y="180023"/>
                        <a:pt x="92393" y="1828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B5A2C8CA-A3D1-E9AC-1BB9-09B8E00285F5}"/>
                    </a:ext>
                  </a:extLst>
                </p:cNvPr>
                <p:cNvSpPr/>
                <p:nvPr userDrawn="1"/>
              </p:nvSpPr>
              <p:spPr>
                <a:xfrm>
                  <a:off x="7088396" y="992998"/>
                  <a:ext cx="328894" cy="358612"/>
                </a:xfrm>
                <a:custGeom>
                  <a:avLst/>
                  <a:gdLst>
                    <a:gd name="connsiteX0" fmla="*/ 328758 w 328894"/>
                    <a:gd name="connsiteY0" fmla="*/ 172681 h 358612"/>
                    <a:gd name="connsiteX1" fmla="*/ 310660 w 328894"/>
                    <a:gd name="connsiteY1" fmla="*/ 271741 h 358612"/>
                    <a:gd name="connsiteX2" fmla="*/ 186835 w 328894"/>
                    <a:gd name="connsiteY2" fmla="*/ 357466 h 358612"/>
                    <a:gd name="connsiteX3" fmla="*/ 94442 w 328894"/>
                    <a:gd name="connsiteY3" fmla="*/ 345084 h 358612"/>
                    <a:gd name="connsiteX4" fmla="*/ 9670 w 328894"/>
                    <a:gd name="connsiteY4" fmla="*/ 246976 h 358612"/>
                    <a:gd name="connsiteX5" fmla="*/ 12527 w 328894"/>
                    <a:gd name="connsiteY5" fmla="*/ 104101 h 358612"/>
                    <a:gd name="connsiteX6" fmla="*/ 144925 w 328894"/>
                    <a:gd name="connsiteY6" fmla="*/ 1231 h 358612"/>
                    <a:gd name="connsiteX7" fmla="*/ 245890 w 328894"/>
                    <a:gd name="connsiteY7" fmla="*/ 19328 h 358612"/>
                    <a:gd name="connsiteX8" fmla="*/ 323042 w 328894"/>
                    <a:gd name="connsiteY8" fmla="*/ 127914 h 358612"/>
                    <a:gd name="connsiteX9" fmla="*/ 328758 w 328894"/>
                    <a:gd name="connsiteY9" fmla="*/ 172681 h 358612"/>
                    <a:gd name="connsiteX10" fmla="*/ 93490 w 328894"/>
                    <a:gd name="connsiteY10" fmla="*/ 176491 h 358612"/>
                    <a:gd name="connsiteX11" fmla="*/ 102062 w 328894"/>
                    <a:gd name="connsiteY11" fmla="*/ 238404 h 358612"/>
                    <a:gd name="connsiteX12" fmla="*/ 184930 w 328894"/>
                    <a:gd name="connsiteY12" fmla="*/ 280313 h 358612"/>
                    <a:gd name="connsiteX13" fmla="*/ 228745 w 328894"/>
                    <a:gd name="connsiteY13" fmla="*/ 234594 h 358612"/>
                    <a:gd name="connsiteX14" fmla="*/ 235412 w 328894"/>
                    <a:gd name="connsiteY14" fmla="*/ 153631 h 358612"/>
                    <a:gd name="connsiteX15" fmla="*/ 223983 w 328894"/>
                    <a:gd name="connsiteY15" fmla="*/ 109816 h 358612"/>
                    <a:gd name="connsiteX16" fmla="*/ 164927 w 328894"/>
                    <a:gd name="connsiteY16" fmla="*/ 73621 h 358612"/>
                    <a:gd name="connsiteX17" fmla="*/ 106825 w 328894"/>
                    <a:gd name="connsiteY17" fmla="*/ 110769 h 358612"/>
                    <a:gd name="connsiteX18" fmla="*/ 93490 w 328894"/>
                    <a:gd name="connsiteY18" fmla="*/ 176491 h 35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8894" h="358612">
                      <a:moveTo>
                        <a:pt x="328758" y="172681"/>
                      </a:moveTo>
                      <a:cubicBezTo>
                        <a:pt x="329710" y="208876"/>
                        <a:pt x="325900" y="241261"/>
                        <a:pt x="310660" y="271741"/>
                      </a:cubicBezTo>
                      <a:cubicBezTo>
                        <a:pt x="284942" y="323176"/>
                        <a:pt x="243985" y="351751"/>
                        <a:pt x="186835" y="357466"/>
                      </a:cubicBezTo>
                      <a:cubicBezTo>
                        <a:pt x="155402" y="360324"/>
                        <a:pt x="123970" y="358419"/>
                        <a:pt x="94442" y="345084"/>
                      </a:cubicBezTo>
                      <a:cubicBezTo>
                        <a:pt x="50627" y="326034"/>
                        <a:pt x="23005" y="292696"/>
                        <a:pt x="9670" y="246976"/>
                      </a:cubicBezTo>
                      <a:cubicBezTo>
                        <a:pt x="-3665" y="199351"/>
                        <a:pt x="-3665" y="150773"/>
                        <a:pt x="12527" y="104101"/>
                      </a:cubicBezTo>
                      <a:cubicBezTo>
                        <a:pt x="34435" y="42189"/>
                        <a:pt x="80155" y="7898"/>
                        <a:pt x="144925" y="1231"/>
                      </a:cubicBezTo>
                      <a:cubicBezTo>
                        <a:pt x="180167" y="-2579"/>
                        <a:pt x="214458" y="2184"/>
                        <a:pt x="245890" y="19328"/>
                      </a:cubicBezTo>
                      <a:cubicBezTo>
                        <a:pt x="288752" y="43141"/>
                        <a:pt x="313517" y="81241"/>
                        <a:pt x="323042" y="127914"/>
                      </a:cubicBezTo>
                      <a:cubicBezTo>
                        <a:pt x="326852" y="144106"/>
                        <a:pt x="328758" y="159346"/>
                        <a:pt x="328758" y="172681"/>
                      </a:cubicBezTo>
                      <a:close/>
                      <a:moveTo>
                        <a:pt x="93490" y="176491"/>
                      </a:moveTo>
                      <a:cubicBezTo>
                        <a:pt x="93490" y="204114"/>
                        <a:pt x="96348" y="223164"/>
                        <a:pt x="102062" y="238404"/>
                      </a:cubicBezTo>
                      <a:cubicBezTo>
                        <a:pt x="117302" y="278409"/>
                        <a:pt x="151592" y="288886"/>
                        <a:pt x="184930" y="280313"/>
                      </a:cubicBezTo>
                      <a:cubicBezTo>
                        <a:pt x="208742" y="273646"/>
                        <a:pt x="222077" y="256501"/>
                        <a:pt x="228745" y="234594"/>
                      </a:cubicBezTo>
                      <a:cubicBezTo>
                        <a:pt x="237317" y="207923"/>
                        <a:pt x="237317" y="181254"/>
                        <a:pt x="235412" y="153631"/>
                      </a:cubicBezTo>
                      <a:cubicBezTo>
                        <a:pt x="234460" y="138391"/>
                        <a:pt x="230650" y="124104"/>
                        <a:pt x="223983" y="109816"/>
                      </a:cubicBezTo>
                      <a:cubicBezTo>
                        <a:pt x="211600" y="86004"/>
                        <a:pt x="191598" y="73621"/>
                        <a:pt x="164927" y="73621"/>
                      </a:cubicBezTo>
                      <a:cubicBezTo>
                        <a:pt x="138258" y="73621"/>
                        <a:pt x="118255" y="86004"/>
                        <a:pt x="106825" y="110769"/>
                      </a:cubicBezTo>
                      <a:cubicBezTo>
                        <a:pt x="95395" y="133629"/>
                        <a:pt x="94442" y="156489"/>
                        <a:pt x="93490" y="17649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3C272B3-329E-8A3E-4161-015873DF8758}"/>
                    </a:ext>
                  </a:extLst>
                </p:cNvPr>
                <p:cNvSpPr/>
                <p:nvPr userDrawn="1"/>
              </p:nvSpPr>
              <p:spPr>
                <a:xfrm>
                  <a:off x="7459837" y="993244"/>
                  <a:ext cx="328801" cy="358418"/>
                </a:xfrm>
                <a:custGeom>
                  <a:avLst/>
                  <a:gdLst>
                    <a:gd name="connsiteX0" fmla="*/ 179 w 328801"/>
                    <a:gd name="connsiteY0" fmla="*/ 179103 h 358418"/>
                    <a:gd name="connsiteX1" fmla="*/ 22086 w 328801"/>
                    <a:gd name="connsiteY1" fmla="*/ 79090 h 358418"/>
                    <a:gd name="connsiteX2" fmla="*/ 144958 w 328801"/>
                    <a:gd name="connsiteY2" fmla="*/ 985 h 358418"/>
                    <a:gd name="connsiteX3" fmla="*/ 239256 w 328801"/>
                    <a:gd name="connsiteY3" fmla="*/ 16225 h 358418"/>
                    <a:gd name="connsiteX4" fmla="*/ 317361 w 328801"/>
                    <a:gd name="connsiteY4" fmla="*/ 108618 h 358418"/>
                    <a:gd name="connsiteX5" fmla="*/ 314504 w 328801"/>
                    <a:gd name="connsiteY5" fmla="*/ 258160 h 358418"/>
                    <a:gd name="connsiteX6" fmla="*/ 184964 w 328801"/>
                    <a:gd name="connsiteY6" fmla="*/ 357220 h 358418"/>
                    <a:gd name="connsiteX7" fmla="*/ 100191 w 328801"/>
                    <a:gd name="connsiteY7" fmla="*/ 347695 h 358418"/>
                    <a:gd name="connsiteX8" fmla="*/ 8751 w 328801"/>
                    <a:gd name="connsiteY8" fmla="*/ 245778 h 358418"/>
                    <a:gd name="connsiteX9" fmla="*/ 179 w 328801"/>
                    <a:gd name="connsiteY9" fmla="*/ 179103 h 358418"/>
                    <a:gd name="connsiteX10" fmla="*/ 235446 w 328801"/>
                    <a:gd name="connsiteY10" fmla="*/ 180055 h 358418"/>
                    <a:gd name="connsiteX11" fmla="*/ 226874 w 328801"/>
                    <a:gd name="connsiteY11" fmla="*/ 120048 h 358418"/>
                    <a:gd name="connsiteX12" fmla="*/ 164961 w 328801"/>
                    <a:gd name="connsiteY12" fmla="*/ 74328 h 358418"/>
                    <a:gd name="connsiteX13" fmla="*/ 102096 w 328801"/>
                    <a:gd name="connsiteY13" fmla="*/ 119095 h 358418"/>
                    <a:gd name="connsiteX14" fmla="*/ 100191 w 328801"/>
                    <a:gd name="connsiteY14" fmla="*/ 236253 h 358418"/>
                    <a:gd name="connsiteX15" fmla="*/ 120194 w 328801"/>
                    <a:gd name="connsiteY15" fmla="*/ 268638 h 358418"/>
                    <a:gd name="connsiteX16" fmla="*/ 225921 w 328801"/>
                    <a:gd name="connsiteY16" fmla="*/ 241015 h 358418"/>
                    <a:gd name="connsiteX17" fmla="*/ 235446 w 328801"/>
                    <a:gd name="connsiteY17" fmla="*/ 180055 h 358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28801" h="358418">
                      <a:moveTo>
                        <a:pt x="179" y="179103"/>
                      </a:moveTo>
                      <a:cubicBezTo>
                        <a:pt x="179" y="142908"/>
                        <a:pt x="5894" y="109570"/>
                        <a:pt x="22086" y="79090"/>
                      </a:cubicBezTo>
                      <a:cubicBezTo>
                        <a:pt x="48756" y="30513"/>
                        <a:pt x="90666" y="5748"/>
                        <a:pt x="144958" y="985"/>
                      </a:cubicBezTo>
                      <a:cubicBezTo>
                        <a:pt x="177344" y="-1872"/>
                        <a:pt x="209729" y="985"/>
                        <a:pt x="239256" y="16225"/>
                      </a:cubicBezTo>
                      <a:cubicBezTo>
                        <a:pt x="278308" y="35275"/>
                        <a:pt x="304979" y="66708"/>
                        <a:pt x="317361" y="108618"/>
                      </a:cubicBezTo>
                      <a:cubicBezTo>
                        <a:pt x="332601" y="158148"/>
                        <a:pt x="333554" y="209583"/>
                        <a:pt x="314504" y="258160"/>
                      </a:cubicBezTo>
                      <a:cubicBezTo>
                        <a:pt x="292596" y="317215"/>
                        <a:pt x="247829" y="350553"/>
                        <a:pt x="184964" y="357220"/>
                      </a:cubicBezTo>
                      <a:cubicBezTo>
                        <a:pt x="156389" y="360078"/>
                        <a:pt x="126861" y="358173"/>
                        <a:pt x="100191" y="347695"/>
                      </a:cubicBezTo>
                      <a:cubicBezTo>
                        <a:pt x="52566" y="329598"/>
                        <a:pt x="23039" y="294355"/>
                        <a:pt x="8751" y="245778"/>
                      </a:cubicBezTo>
                      <a:cubicBezTo>
                        <a:pt x="2083" y="222918"/>
                        <a:pt x="-774" y="201010"/>
                        <a:pt x="179" y="179103"/>
                      </a:cubicBezTo>
                      <a:close/>
                      <a:moveTo>
                        <a:pt x="235446" y="180055"/>
                      </a:moveTo>
                      <a:cubicBezTo>
                        <a:pt x="235446" y="158148"/>
                        <a:pt x="233541" y="139098"/>
                        <a:pt x="226874" y="120048"/>
                      </a:cubicBezTo>
                      <a:cubicBezTo>
                        <a:pt x="216396" y="90520"/>
                        <a:pt x="193536" y="74328"/>
                        <a:pt x="164961" y="74328"/>
                      </a:cubicBezTo>
                      <a:cubicBezTo>
                        <a:pt x="135433" y="74328"/>
                        <a:pt x="112574" y="88615"/>
                        <a:pt x="102096" y="119095"/>
                      </a:cubicBezTo>
                      <a:cubicBezTo>
                        <a:pt x="88761" y="158148"/>
                        <a:pt x="88761" y="197200"/>
                        <a:pt x="100191" y="236253"/>
                      </a:cubicBezTo>
                      <a:cubicBezTo>
                        <a:pt x="104001" y="248635"/>
                        <a:pt x="110669" y="260065"/>
                        <a:pt x="120194" y="268638"/>
                      </a:cubicBezTo>
                      <a:cubicBezTo>
                        <a:pt x="154483" y="298165"/>
                        <a:pt x="209729" y="283878"/>
                        <a:pt x="225921" y="241015"/>
                      </a:cubicBezTo>
                      <a:cubicBezTo>
                        <a:pt x="233541" y="220060"/>
                        <a:pt x="234494" y="199105"/>
                        <a:pt x="235446" y="1800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C8EEA76-5FAB-6C30-4197-FC97070EE252}"/>
                    </a:ext>
                  </a:extLst>
                </p:cNvPr>
                <p:cNvSpPr/>
                <p:nvPr userDrawn="1"/>
              </p:nvSpPr>
              <p:spPr>
                <a:xfrm>
                  <a:off x="4745391" y="998039"/>
                  <a:ext cx="298132" cy="353046"/>
                </a:xfrm>
                <a:custGeom>
                  <a:avLst/>
                  <a:gdLst>
                    <a:gd name="connsiteX0" fmla="*/ 208597 w 298132"/>
                    <a:gd name="connsiteY0" fmla="*/ 311468 h 353046"/>
                    <a:gd name="connsiteX1" fmla="*/ 163830 w 298132"/>
                    <a:gd name="connsiteY1" fmla="*/ 343853 h 353046"/>
                    <a:gd name="connsiteX2" fmla="*/ 56197 w 298132"/>
                    <a:gd name="connsiteY2" fmla="*/ 340043 h 353046"/>
                    <a:gd name="connsiteX3" fmla="*/ 3810 w 298132"/>
                    <a:gd name="connsiteY3" fmla="*/ 266700 h 353046"/>
                    <a:gd name="connsiteX4" fmla="*/ 0 w 298132"/>
                    <a:gd name="connsiteY4" fmla="*/ 224790 h 353046"/>
                    <a:gd name="connsiteX5" fmla="*/ 0 w 298132"/>
                    <a:gd name="connsiteY5" fmla="*/ 5715 h 353046"/>
                    <a:gd name="connsiteX6" fmla="*/ 5715 w 298132"/>
                    <a:gd name="connsiteY6" fmla="*/ 0 h 353046"/>
                    <a:gd name="connsiteX7" fmla="*/ 86677 w 298132"/>
                    <a:gd name="connsiteY7" fmla="*/ 0 h 353046"/>
                    <a:gd name="connsiteX8" fmla="*/ 92392 w 298132"/>
                    <a:gd name="connsiteY8" fmla="*/ 6668 h 353046"/>
                    <a:gd name="connsiteX9" fmla="*/ 92392 w 298132"/>
                    <a:gd name="connsiteY9" fmla="*/ 222885 h 353046"/>
                    <a:gd name="connsiteX10" fmla="*/ 95250 w 298132"/>
                    <a:gd name="connsiteY10" fmla="*/ 247650 h 353046"/>
                    <a:gd name="connsiteX11" fmla="*/ 128588 w 298132"/>
                    <a:gd name="connsiteY11" fmla="*/ 276225 h 353046"/>
                    <a:gd name="connsiteX12" fmla="*/ 181927 w 298132"/>
                    <a:gd name="connsiteY12" fmla="*/ 268605 h 353046"/>
                    <a:gd name="connsiteX13" fmla="*/ 198120 w 298132"/>
                    <a:gd name="connsiteY13" fmla="*/ 255270 h 353046"/>
                    <a:gd name="connsiteX14" fmla="*/ 204788 w 298132"/>
                    <a:gd name="connsiteY14" fmla="*/ 236220 h 353046"/>
                    <a:gd name="connsiteX15" fmla="*/ 204788 w 298132"/>
                    <a:gd name="connsiteY15" fmla="*/ 5715 h 353046"/>
                    <a:gd name="connsiteX16" fmla="*/ 210502 w 298132"/>
                    <a:gd name="connsiteY16" fmla="*/ 0 h 353046"/>
                    <a:gd name="connsiteX17" fmla="*/ 292417 w 298132"/>
                    <a:gd name="connsiteY17" fmla="*/ 0 h 353046"/>
                    <a:gd name="connsiteX18" fmla="*/ 298132 w 298132"/>
                    <a:gd name="connsiteY18" fmla="*/ 5715 h 353046"/>
                    <a:gd name="connsiteX19" fmla="*/ 298132 w 298132"/>
                    <a:gd name="connsiteY19" fmla="*/ 340995 h 353046"/>
                    <a:gd name="connsiteX20" fmla="*/ 293370 w 298132"/>
                    <a:gd name="connsiteY20" fmla="*/ 345758 h 353046"/>
                    <a:gd name="connsiteX21" fmla="*/ 216217 w 298132"/>
                    <a:gd name="connsiteY21" fmla="*/ 345758 h 353046"/>
                    <a:gd name="connsiteX22" fmla="*/ 210502 w 298132"/>
                    <a:gd name="connsiteY22" fmla="*/ 340995 h 353046"/>
                    <a:gd name="connsiteX23" fmla="*/ 208597 w 298132"/>
                    <a:gd name="connsiteY23" fmla="*/ 311468 h 3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8132" h="353046">
                      <a:moveTo>
                        <a:pt x="208597" y="311468"/>
                      </a:moveTo>
                      <a:cubicBezTo>
                        <a:pt x="195263" y="326708"/>
                        <a:pt x="180975" y="338138"/>
                        <a:pt x="163830" y="343853"/>
                      </a:cubicBezTo>
                      <a:cubicBezTo>
                        <a:pt x="127635" y="356235"/>
                        <a:pt x="91440" y="357188"/>
                        <a:pt x="56197" y="340043"/>
                      </a:cubicBezTo>
                      <a:cubicBezTo>
                        <a:pt x="25717" y="325755"/>
                        <a:pt x="10477" y="299085"/>
                        <a:pt x="3810" y="266700"/>
                      </a:cubicBezTo>
                      <a:cubicBezTo>
                        <a:pt x="952" y="252413"/>
                        <a:pt x="0" y="239078"/>
                        <a:pt x="0" y="224790"/>
                      </a:cubicBezTo>
                      <a:cubicBezTo>
                        <a:pt x="0" y="151448"/>
                        <a:pt x="0" y="79057"/>
                        <a:pt x="0" y="5715"/>
                      </a:cubicBezTo>
                      <a:cubicBezTo>
                        <a:pt x="0" y="953"/>
                        <a:pt x="952" y="0"/>
                        <a:pt x="5715" y="0"/>
                      </a:cubicBezTo>
                      <a:cubicBezTo>
                        <a:pt x="32385" y="0"/>
                        <a:pt x="60007" y="0"/>
                        <a:pt x="86677" y="0"/>
                      </a:cubicBezTo>
                      <a:cubicBezTo>
                        <a:pt x="92392" y="0"/>
                        <a:pt x="92392" y="1905"/>
                        <a:pt x="92392" y="6668"/>
                      </a:cubicBezTo>
                      <a:cubicBezTo>
                        <a:pt x="92392" y="79057"/>
                        <a:pt x="92392" y="150495"/>
                        <a:pt x="92392" y="222885"/>
                      </a:cubicBezTo>
                      <a:cubicBezTo>
                        <a:pt x="92392" y="231458"/>
                        <a:pt x="93345" y="240030"/>
                        <a:pt x="95250" y="247650"/>
                      </a:cubicBezTo>
                      <a:cubicBezTo>
                        <a:pt x="100013" y="263843"/>
                        <a:pt x="111442" y="274320"/>
                        <a:pt x="128588" y="276225"/>
                      </a:cubicBezTo>
                      <a:cubicBezTo>
                        <a:pt x="146685" y="279083"/>
                        <a:pt x="164782" y="277178"/>
                        <a:pt x="181927" y="268605"/>
                      </a:cubicBezTo>
                      <a:cubicBezTo>
                        <a:pt x="188595" y="265747"/>
                        <a:pt x="193357" y="260985"/>
                        <a:pt x="198120" y="255270"/>
                      </a:cubicBezTo>
                      <a:cubicBezTo>
                        <a:pt x="202882" y="249555"/>
                        <a:pt x="205740" y="243840"/>
                        <a:pt x="204788" y="236220"/>
                      </a:cubicBezTo>
                      <a:cubicBezTo>
                        <a:pt x="204788" y="159068"/>
                        <a:pt x="204788" y="82868"/>
                        <a:pt x="204788" y="5715"/>
                      </a:cubicBezTo>
                      <a:cubicBezTo>
                        <a:pt x="204788" y="953"/>
                        <a:pt x="205740" y="0"/>
                        <a:pt x="210502" y="0"/>
                      </a:cubicBezTo>
                      <a:cubicBezTo>
                        <a:pt x="238125" y="0"/>
                        <a:pt x="264795" y="0"/>
                        <a:pt x="292417" y="0"/>
                      </a:cubicBezTo>
                      <a:cubicBezTo>
                        <a:pt x="296227" y="0"/>
                        <a:pt x="298132" y="953"/>
                        <a:pt x="298132" y="5715"/>
                      </a:cubicBezTo>
                      <a:cubicBezTo>
                        <a:pt x="298132" y="117157"/>
                        <a:pt x="298132" y="229553"/>
                        <a:pt x="298132" y="340995"/>
                      </a:cubicBezTo>
                      <a:cubicBezTo>
                        <a:pt x="298132" y="344805"/>
                        <a:pt x="297180" y="345758"/>
                        <a:pt x="293370" y="345758"/>
                      </a:cubicBezTo>
                      <a:cubicBezTo>
                        <a:pt x="267652" y="345758"/>
                        <a:pt x="241935" y="345758"/>
                        <a:pt x="216217" y="345758"/>
                      </a:cubicBezTo>
                      <a:cubicBezTo>
                        <a:pt x="212407" y="345758"/>
                        <a:pt x="211455" y="344805"/>
                        <a:pt x="210502" y="340995"/>
                      </a:cubicBezTo>
                      <a:cubicBezTo>
                        <a:pt x="209550" y="332422"/>
                        <a:pt x="208597" y="322897"/>
                        <a:pt x="208597" y="31146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B059A11-A29E-8EE3-B345-B597570071B9}"/>
                    </a:ext>
                  </a:extLst>
                </p:cNvPr>
                <p:cNvSpPr/>
                <p:nvPr userDrawn="1"/>
              </p:nvSpPr>
              <p:spPr>
                <a:xfrm>
                  <a:off x="6381107" y="989903"/>
                  <a:ext cx="303651" cy="358785"/>
                </a:xfrm>
                <a:custGeom>
                  <a:avLst/>
                  <a:gdLst>
                    <a:gd name="connsiteX0" fmla="*/ 259759 w 303651"/>
                    <a:gd name="connsiteY0" fmla="*/ 137677 h 358785"/>
                    <a:gd name="connsiteX1" fmla="*/ 221659 w 303651"/>
                    <a:gd name="connsiteY1" fmla="*/ 137677 h 358785"/>
                    <a:gd name="connsiteX2" fmla="*/ 215943 w 303651"/>
                    <a:gd name="connsiteY2" fmla="*/ 131962 h 358785"/>
                    <a:gd name="connsiteX3" fmla="*/ 182606 w 303651"/>
                    <a:gd name="connsiteY3" fmla="*/ 81479 h 358785"/>
                    <a:gd name="connsiteX4" fmla="*/ 117836 w 303651"/>
                    <a:gd name="connsiteY4" fmla="*/ 90052 h 358785"/>
                    <a:gd name="connsiteX5" fmla="*/ 98786 w 303651"/>
                    <a:gd name="connsiteY5" fmla="*/ 121484 h 358785"/>
                    <a:gd name="connsiteX6" fmla="*/ 100691 w 303651"/>
                    <a:gd name="connsiteY6" fmla="*/ 245309 h 358785"/>
                    <a:gd name="connsiteX7" fmla="*/ 145459 w 303651"/>
                    <a:gd name="connsiteY7" fmla="*/ 283409 h 358785"/>
                    <a:gd name="connsiteX8" fmla="*/ 206418 w 303651"/>
                    <a:gd name="connsiteY8" fmla="*/ 263407 h 358785"/>
                    <a:gd name="connsiteX9" fmla="*/ 215943 w 303651"/>
                    <a:gd name="connsiteY9" fmla="*/ 236737 h 358785"/>
                    <a:gd name="connsiteX10" fmla="*/ 220706 w 303651"/>
                    <a:gd name="connsiteY10" fmla="*/ 232927 h 358785"/>
                    <a:gd name="connsiteX11" fmla="*/ 299763 w 303651"/>
                    <a:gd name="connsiteY11" fmla="*/ 232927 h 358785"/>
                    <a:gd name="connsiteX12" fmla="*/ 303574 w 303651"/>
                    <a:gd name="connsiteY12" fmla="*/ 237689 h 358785"/>
                    <a:gd name="connsiteX13" fmla="*/ 253091 w 303651"/>
                    <a:gd name="connsiteY13" fmla="*/ 330082 h 358785"/>
                    <a:gd name="connsiteX14" fmla="*/ 61638 w 303651"/>
                    <a:gd name="connsiteY14" fmla="*/ 328177 h 358785"/>
                    <a:gd name="connsiteX15" fmla="*/ 7346 w 303651"/>
                    <a:gd name="connsiteY15" fmla="*/ 239594 h 358785"/>
                    <a:gd name="connsiteX16" fmla="*/ 12109 w 303651"/>
                    <a:gd name="connsiteY16" fmla="*/ 101482 h 358785"/>
                    <a:gd name="connsiteX17" fmla="*/ 143553 w 303651"/>
                    <a:gd name="connsiteY17" fmla="*/ 517 h 358785"/>
                    <a:gd name="connsiteX18" fmla="*/ 236899 w 303651"/>
                    <a:gd name="connsiteY18" fmla="*/ 17662 h 358785"/>
                    <a:gd name="connsiteX19" fmla="*/ 302621 w 303651"/>
                    <a:gd name="connsiteY19" fmla="*/ 116722 h 358785"/>
                    <a:gd name="connsiteX20" fmla="*/ 303574 w 303651"/>
                    <a:gd name="connsiteY20" fmla="*/ 131009 h 358785"/>
                    <a:gd name="connsiteX21" fmla="*/ 299763 w 303651"/>
                    <a:gd name="connsiteY21" fmla="*/ 135772 h 358785"/>
                    <a:gd name="connsiteX22" fmla="*/ 259759 w 303651"/>
                    <a:gd name="connsiteY22" fmla="*/ 137677 h 35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3651" h="358785">
                      <a:moveTo>
                        <a:pt x="259759" y="137677"/>
                      </a:moveTo>
                      <a:cubicBezTo>
                        <a:pt x="247376" y="137677"/>
                        <a:pt x="234041" y="137677"/>
                        <a:pt x="221659" y="137677"/>
                      </a:cubicBezTo>
                      <a:cubicBezTo>
                        <a:pt x="217849" y="137677"/>
                        <a:pt x="215943" y="136724"/>
                        <a:pt x="215943" y="131962"/>
                      </a:cubicBezTo>
                      <a:cubicBezTo>
                        <a:pt x="214038" y="109102"/>
                        <a:pt x="204513" y="91004"/>
                        <a:pt x="182606" y="81479"/>
                      </a:cubicBezTo>
                      <a:cubicBezTo>
                        <a:pt x="159746" y="71954"/>
                        <a:pt x="137838" y="73859"/>
                        <a:pt x="117836" y="90052"/>
                      </a:cubicBezTo>
                      <a:cubicBezTo>
                        <a:pt x="108311" y="98624"/>
                        <a:pt x="101643" y="109102"/>
                        <a:pt x="98786" y="121484"/>
                      </a:cubicBezTo>
                      <a:cubicBezTo>
                        <a:pt x="89261" y="163394"/>
                        <a:pt x="88309" y="204352"/>
                        <a:pt x="100691" y="245309"/>
                      </a:cubicBezTo>
                      <a:cubicBezTo>
                        <a:pt x="107359" y="267217"/>
                        <a:pt x="122599" y="280552"/>
                        <a:pt x="145459" y="283409"/>
                      </a:cubicBezTo>
                      <a:cubicBezTo>
                        <a:pt x="168318" y="287219"/>
                        <a:pt x="190226" y="283409"/>
                        <a:pt x="206418" y="263407"/>
                      </a:cubicBezTo>
                      <a:cubicBezTo>
                        <a:pt x="213086" y="255787"/>
                        <a:pt x="215943" y="246262"/>
                        <a:pt x="215943" y="236737"/>
                      </a:cubicBezTo>
                      <a:cubicBezTo>
                        <a:pt x="215943" y="233879"/>
                        <a:pt x="216896" y="232927"/>
                        <a:pt x="220706" y="232927"/>
                      </a:cubicBezTo>
                      <a:cubicBezTo>
                        <a:pt x="247376" y="232927"/>
                        <a:pt x="273093" y="232927"/>
                        <a:pt x="299763" y="232927"/>
                      </a:cubicBezTo>
                      <a:cubicBezTo>
                        <a:pt x="304526" y="232927"/>
                        <a:pt x="303574" y="234832"/>
                        <a:pt x="303574" y="237689"/>
                      </a:cubicBezTo>
                      <a:cubicBezTo>
                        <a:pt x="300716" y="276742"/>
                        <a:pt x="283571" y="307222"/>
                        <a:pt x="253091" y="330082"/>
                      </a:cubicBezTo>
                      <a:cubicBezTo>
                        <a:pt x="200703" y="369134"/>
                        <a:pt x="113074" y="368182"/>
                        <a:pt x="61638" y="328177"/>
                      </a:cubicBezTo>
                      <a:cubicBezTo>
                        <a:pt x="32111" y="305317"/>
                        <a:pt x="14966" y="275789"/>
                        <a:pt x="7346" y="239594"/>
                      </a:cubicBezTo>
                      <a:cubicBezTo>
                        <a:pt x="-3132" y="192922"/>
                        <a:pt x="-3132" y="146249"/>
                        <a:pt x="12109" y="101482"/>
                      </a:cubicBezTo>
                      <a:cubicBezTo>
                        <a:pt x="32111" y="42427"/>
                        <a:pt x="80688" y="5279"/>
                        <a:pt x="143553" y="517"/>
                      </a:cubicBezTo>
                      <a:cubicBezTo>
                        <a:pt x="175938" y="-1388"/>
                        <a:pt x="208324" y="1469"/>
                        <a:pt x="236899" y="17662"/>
                      </a:cubicBezTo>
                      <a:cubicBezTo>
                        <a:pt x="275951" y="39569"/>
                        <a:pt x="296906" y="72907"/>
                        <a:pt x="302621" y="116722"/>
                      </a:cubicBezTo>
                      <a:cubicBezTo>
                        <a:pt x="303574" y="121484"/>
                        <a:pt x="303574" y="126247"/>
                        <a:pt x="303574" y="131009"/>
                      </a:cubicBezTo>
                      <a:cubicBezTo>
                        <a:pt x="303574" y="134819"/>
                        <a:pt x="302621" y="135772"/>
                        <a:pt x="299763" y="135772"/>
                      </a:cubicBezTo>
                      <a:cubicBezTo>
                        <a:pt x="286428" y="137677"/>
                        <a:pt x="273093" y="137677"/>
                        <a:pt x="259759" y="1376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43CC60C-47A5-A926-4E3E-234F11221A5F}"/>
                    </a:ext>
                  </a:extLst>
                </p:cNvPr>
                <p:cNvSpPr/>
                <p:nvPr userDrawn="1"/>
              </p:nvSpPr>
              <p:spPr>
                <a:xfrm>
                  <a:off x="7848635" y="854212"/>
                  <a:ext cx="93345" cy="490537"/>
                </a:xfrm>
                <a:custGeom>
                  <a:avLst/>
                  <a:gdLst>
                    <a:gd name="connsiteX0" fmla="*/ 0 w 93345"/>
                    <a:gd name="connsiteY0" fmla="*/ 245745 h 490537"/>
                    <a:gd name="connsiteX1" fmla="*/ 0 w 93345"/>
                    <a:gd name="connsiteY1" fmla="*/ 5715 h 490537"/>
                    <a:gd name="connsiteX2" fmla="*/ 5715 w 93345"/>
                    <a:gd name="connsiteY2" fmla="*/ 0 h 490537"/>
                    <a:gd name="connsiteX3" fmla="*/ 87630 w 93345"/>
                    <a:gd name="connsiteY3" fmla="*/ 0 h 490537"/>
                    <a:gd name="connsiteX4" fmla="*/ 93345 w 93345"/>
                    <a:gd name="connsiteY4" fmla="*/ 5715 h 490537"/>
                    <a:gd name="connsiteX5" fmla="*/ 93345 w 93345"/>
                    <a:gd name="connsiteY5" fmla="*/ 484822 h 490537"/>
                    <a:gd name="connsiteX6" fmla="*/ 87630 w 93345"/>
                    <a:gd name="connsiteY6" fmla="*/ 490537 h 490537"/>
                    <a:gd name="connsiteX7" fmla="*/ 5715 w 93345"/>
                    <a:gd name="connsiteY7" fmla="*/ 490537 h 490537"/>
                    <a:gd name="connsiteX8" fmla="*/ 0 w 93345"/>
                    <a:gd name="connsiteY8" fmla="*/ 484822 h 490537"/>
                    <a:gd name="connsiteX9" fmla="*/ 0 w 93345"/>
                    <a:gd name="connsiteY9" fmla="*/ 245745 h 49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490537">
                      <a:moveTo>
                        <a:pt x="0" y="245745"/>
                      </a:moveTo>
                      <a:cubicBezTo>
                        <a:pt x="0" y="165735"/>
                        <a:pt x="0" y="85725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3" y="0"/>
                        <a:pt x="93345" y="952"/>
                        <a:pt x="93345" y="5715"/>
                      </a:cubicBezTo>
                      <a:cubicBezTo>
                        <a:pt x="93345" y="165735"/>
                        <a:pt x="93345" y="324803"/>
                        <a:pt x="93345" y="484822"/>
                      </a:cubicBezTo>
                      <a:cubicBezTo>
                        <a:pt x="93345" y="489585"/>
                        <a:pt x="92393" y="490537"/>
                        <a:pt x="87630" y="490537"/>
                      </a:cubicBezTo>
                      <a:cubicBezTo>
                        <a:pt x="60008" y="490537"/>
                        <a:pt x="33338" y="490537"/>
                        <a:pt x="5715" y="490537"/>
                      </a:cubicBezTo>
                      <a:cubicBezTo>
                        <a:pt x="953" y="490537"/>
                        <a:pt x="0" y="488633"/>
                        <a:pt x="0" y="484822"/>
                      </a:cubicBezTo>
                      <a:cubicBezTo>
                        <a:pt x="953" y="404812"/>
                        <a:pt x="0" y="324803"/>
                        <a:pt x="0" y="24574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47CFDCEB-F48F-7EBB-7A2F-E1A5927B620B}"/>
                    </a:ext>
                  </a:extLst>
                </p:cNvPr>
                <p:cNvSpPr/>
                <p:nvPr userDrawn="1"/>
              </p:nvSpPr>
              <p:spPr>
                <a:xfrm>
                  <a:off x="5291173" y="853969"/>
                  <a:ext cx="94297" cy="490065"/>
                </a:xfrm>
                <a:custGeom>
                  <a:avLst/>
                  <a:gdLst>
                    <a:gd name="connsiteX0" fmla="*/ 93345 w 94297"/>
                    <a:gd name="connsiteY0" fmla="*/ 245035 h 490065"/>
                    <a:gd name="connsiteX1" fmla="*/ 93345 w 94297"/>
                    <a:gd name="connsiteY1" fmla="*/ 484113 h 490065"/>
                    <a:gd name="connsiteX2" fmla="*/ 87630 w 94297"/>
                    <a:gd name="connsiteY2" fmla="*/ 489828 h 490065"/>
                    <a:gd name="connsiteX3" fmla="*/ 5715 w 94297"/>
                    <a:gd name="connsiteY3" fmla="*/ 489828 h 490065"/>
                    <a:gd name="connsiteX4" fmla="*/ 0 w 94297"/>
                    <a:gd name="connsiteY4" fmla="*/ 485065 h 490065"/>
                    <a:gd name="connsiteX5" fmla="*/ 0 w 94297"/>
                    <a:gd name="connsiteY5" fmla="*/ 5005 h 490065"/>
                    <a:gd name="connsiteX6" fmla="*/ 5715 w 94297"/>
                    <a:gd name="connsiteY6" fmla="*/ 243 h 490065"/>
                    <a:gd name="connsiteX7" fmla="*/ 87630 w 94297"/>
                    <a:gd name="connsiteY7" fmla="*/ 243 h 490065"/>
                    <a:gd name="connsiteX8" fmla="*/ 94298 w 94297"/>
                    <a:gd name="connsiteY8" fmla="*/ 5958 h 490065"/>
                    <a:gd name="connsiteX9" fmla="*/ 93345 w 94297"/>
                    <a:gd name="connsiteY9" fmla="*/ 245035 h 49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297" h="490065">
                      <a:moveTo>
                        <a:pt x="93345" y="245035"/>
                      </a:moveTo>
                      <a:cubicBezTo>
                        <a:pt x="93345" y="325045"/>
                        <a:pt x="93345" y="404103"/>
                        <a:pt x="93345" y="484113"/>
                      </a:cubicBezTo>
                      <a:cubicBezTo>
                        <a:pt x="93345" y="488875"/>
                        <a:pt x="92393" y="490780"/>
                        <a:pt x="87630" y="489828"/>
                      </a:cubicBezTo>
                      <a:cubicBezTo>
                        <a:pt x="60008" y="489828"/>
                        <a:pt x="33338" y="489828"/>
                        <a:pt x="5715" y="489828"/>
                      </a:cubicBezTo>
                      <a:cubicBezTo>
                        <a:pt x="1905" y="489828"/>
                        <a:pt x="0" y="488875"/>
                        <a:pt x="0" y="485065"/>
                      </a:cubicBezTo>
                      <a:cubicBezTo>
                        <a:pt x="0" y="325045"/>
                        <a:pt x="0" y="165025"/>
                        <a:pt x="0" y="5005"/>
                      </a:cubicBezTo>
                      <a:cubicBezTo>
                        <a:pt x="0" y="1195"/>
                        <a:pt x="953" y="-710"/>
                        <a:pt x="5715" y="243"/>
                      </a:cubicBezTo>
                      <a:cubicBezTo>
                        <a:pt x="33338" y="243"/>
                        <a:pt x="60008" y="243"/>
                        <a:pt x="87630" y="243"/>
                      </a:cubicBezTo>
                      <a:cubicBezTo>
                        <a:pt x="92393" y="243"/>
                        <a:pt x="94298" y="1195"/>
                        <a:pt x="94298" y="5958"/>
                      </a:cubicBezTo>
                      <a:cubicBezTo>
                        <a:pt x="93345" y="85968"/>
                        <a:pt x="93345" y="165978"/>
                        <a:pt x="93345" y="24503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1240B2C0-8113-AB95-420D-F94AEF4C43C6}"/>
                    </a:ext>
                  </a:extLst>
                </p:cNvPr>
                <p:cNvSpPr/>
                <p:nvPr userDrawn="1"/>
              </p:nvSpPr>
              <p:spPr>
                <a:xfrm>
                  <a:off x="5117818" y="998992"/>
                  <a:ext cx="93345" cy="345757"/>
                </a:xfrm>
                <a:custGeom>
                  <a:avLst/>
                  <a:gdLst>
                    <a:gd name="connsiteX0" fmla="*/ 0 w 93345"/>
                    <a:gd name="connsiteY0" fmla="*/ 172402 h 345757"/>
                    <a:gd name="connsiteX1" fmla="*/ 0 w 93345"/>
                    <a:gd name="connsiteY1" fmla="*/ 5715 h 345757"/>
                    <a:gd name="connsiteX2" fmla="*/ 5715 w 93345"/>
                    <a:gd name="connsiteY2" fmla="*/ 0 h 345757"/>
                    <a:gd name="connsiteX3" fmla="*/ 87630 w 93345"/>
                    <a:gd name="connsiteY3" fmla="*/ 0 h 345757"/>
                    <a:gd name="connsiteX4" fmla="*/ 93345 w 93345"/>
                    <a:gd name="connsiteY4" fmla="*/ 5715 h 345757"/>
                    <a:gd name="connsiteX5" fmla="*/ 93345 w 93345"/>
                    <a:gd name="connsiteY5" fmla="*/ 340042 h 345757"/>
                    <a:gd name="connsiteX6" fmla="*/ 87630 w 93345"/>
                    <a:gd name="connsiteY6" fmla="*/ 345757 h 345757"/>
                    <a:gd name="connsiteX7" fmla="*/ 5715 w 93345"/>
                    <a:gd name="connsiteY7" fmla="*/ 345757 h 345757"/>
                    <a:gd name="connsiteX8" fmla="*/ 0 w 93345"/>
                    <a:gd name="connsiteY8" fmla="*/ 340042 h 345757"/>
                    <a:gd name="connsiteX9" fmla="*/ 0 w 93345"/>
                    <a:gd name="connsiteY9" fmla="*/ 17240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345757">
                      <a:moveTo>
                        <a:pt x="0" y="172402"/>
                      </a:moveTo>
                      <a:cubicBezTo>
                        <a:pt x="0" y="117157"/>
                        <a:pt x="0" y="60960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2" y="0"/>
                        <a:pt x="93345" y="952"/>
                        <a:pt x="93345" y="5715"/>
                      </a:cubicBezTo>
                      <a:cubicBezTo>
                        <a:pt x="93345" y="117157"/>
                        <a:pt x="93345" y="228600"/>
                        <a:pt x="93345" y="340042"/>
                      </a:cubicBezTo>
                      <a:cubicBezTo>
                        <a:pt x="93345" y="344805"/>
                        <a:pt x="92392" y="345757"/>
                        <a:pt x="87630" y="345757"/>
                      </a:cubicBezTo>
                      <a:cubicBezTo>
                        <a:pt x="60008" y="345757"/>
                        <a:pt x="33338" y="345757"/>
                        <a:pt x="5715" y="345757"/>
                      </a:cubicBezTo>
                      <a:cubicBezTo>
                        <a:pt x="953" y="345757"/>
                        <a:pt x="0" y="344805"/>
                        <a:pt x="0" y="340042"/>
                      </a:cubicBezTo>
                      <a:cubicBezTo>
                        <a:pt x="0" y="283845"/>
                        <a:pt x="0" y="228600"/>
                        <a:pt x="0" y="17240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E253725-6BEC-942B-6486-F3E31FB7B24D}"/>
                    </a:ext>
                  </a:extLst>
                </p:cNvPr>
                <p:cNvSpPr/>
                <p:nvPr userDrawn="1"/>
              </p:nvSpPr>
              <p:spPr>
                <a:xfrm>
                  <a:off x="5111739" y="862332"/>
                  <a:ext cx="104476" cy="95702"/>
                </a:xfrm>
                <a:custGeom>
                  <a:avLst/>
                  <a:gdLst>
                    <a:gd name="connsiteX0" fmla="*/ 51799 w 104476"/>
                    <a:gd name="connsiteY0" fmla="*/ 95703 h 95702"/>
                    <a:gd name="connsiteX1" fmla="*/ 4174 w 104476"/>
                    <a:gd name="connsiteY1" fmla="*/ 68080 h 95702"/>
                    <a:gd name="connsiteX2" fmla="*/ 46084 w 104476"/>
                    <a:gd name="connsiteY2" fmla="*/ 453 h 95702"/>
                    <a:gd name="connsiteX3" fmla="*/ 93709 w 104476"/>
                    <a:gd name="connsiteY3" fmla="*/ 17598 h 95702"/>
                    <a:gd name="connsiteX4" fmla="*/ 100377 w 104476"/>
                    <a:gd name="connsiteY4" fmla="*/ 67128 h 95702"/>
                    <a:gd name="connsiteX5" fmla="*/ 61324 w 104476"/>
                    <a:gd name="connsiteY5" fmla="*/ 95703 h 95702"/>
                    <a:gd name="connsiteX6" fmla="*/ 51799 w 104476"/>
                    <a:gd name="connsiteY6" fmla="*/ 95703 h 95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476" h="95702">
                      <a:moveTo>
                        <a:pt x="51799" y="95703"/>
                      </a:moveTo>
                      <a:cubicBezTo>
                        <a:pt x="30844" y="94750"/>
                        <a:pt x="12746" y="88083"/>
                        <a:pt x="4174" y="68080"/>
                      </a:cubicBezTo>
                      <a:cubicBezTo>
                        <a:pt x="-7256" y="40458"/>
                        <a:pt x="4174" y="4263"/>
                        <a:pt x="46084" y="453"/>
                      </a:cubicBezTo>
                      <a:cubicBezTo>
                        <a:pt x="64182" y="-1452"/>
                        <a:pt x="81327" y="2358"/>
                        <a:pt x="93709" y="17598"/>
                      </a:cubicBezTo>
                      <a:cubicBezTo>
                        <a:pt x="106092" y="32838"/>
                        <a:pt x="107044" y="49030"/>
                        <a:pt x="100377" y="67128"/>
                      </a:cubicBezTo>
                      <a:cubicBezTo>
                        <a:pt x="93709" y="84273"/>
                        <a:pt x="79421" y="92845"/>
                        <a:pt x="61324" y="95703"/>
                      </a:cubicBezTo>
                      <a:cubicBezTo>
                        <a:pt x="57514" y="94750"/>
                        <a:pt x="54657" y="94750"/>
                        <a:pt x="51799" y="9570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B49EDBBC-8F65-1A39-B347-A24E1AB1637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80492"/>
              <a:stretch/>
            </p:blipFill>
            <p:spPr>
              <a:xfrm>
                <a:off x="2387462" y="484108"/>
                <a:ext cx="929080" cy="952500"/>
              </a:xfrm>
              <a:prstGeom prst="rect">
                <a:avLst/>
              </a:prstGeom>
            </p:spPr>
          </p:pic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C3542CEF-04B4-574A-B09D-F734A19FE49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360" y="2777585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36378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F1787C-76DF-BB41-8F3E-E0B9D5624067}"/>
              </a:ext>
            </a:extLst>
          </p:cNvPr>
          <p:cNvGrpSpPr/>
          <p:nvPr userDrawn="1"/>
        </p:nvGrpSpPr>
        <p:grpSpPr>
          <a:xfrm>
            <a:off x="9403080" y="114031"/>
            <a:ext cx="2668969" cy="365036"/>
            <a:chOff x="7555278" y="209280"/>
            <a:chExt cx="4345321" cy="594311"/>
          </a:xfrm>
        </p:grpSpPr>
        <p:pic>
          <p:nvPicPr>
            <p:cNvPr id="5" name="圖形 12">
              <a:extLst>
                <a:ext uri="{FF2B5EF4-FFF2-40B4-BE49-F238E27FC236}">
                  <a16:creationId xmlns:a16="http://schemas.microsoft.com/office/drawing/2014/main" id="{31100D3C-8E62-F2CC-0AEE-C31C8EBE5C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5278" y="324162"/>
              <a:ext cx="1283951" cy="4794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3B5928-E446-C46A-9F3D-8CE0FA7F1A01}"/>
                </a:ext>
              </a:extLst>
            </p:cNvPr>
            <p:cNvGrpSpPr/>
            <p:nvPr userDrawn="1"/>
          </p:nvGrpSpPr>
          <p:grpSpPr>
            <a:xfrm>
              <a:off x="9305925" y="209280"/>
              <a:ext cx="2594674" cy="527636"/>
              <a:chOff x="2387462" y="484108"/>
              <a:chExt cx="4683962" cy="9525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636BDA-CDCE-A0E5-D2E5-E5EFC3D8B005}"/>
                  </a:ext>
                </a:extLst>
              </p:cNvPr>
              <p:cNvGrpSpPr/>
              <p:nvPr userDrawn="1"/>
            </p:nvGrpSpPr>
            <p:grpSpPr>
              <a:xfrm>
                <a:off x="3463355" y="710886"/>
                <a:ext cx="3608069" cy="498944"/>
                <a:chOff x="4333911" y="853260"/>
                <a:chExt cx="3608069" cy="498944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B86FDC4-5783-C95B-2943-1E00F455C24E}"/>
                    </a:ext>
                  </a:extLst>
                </p:cNvPr>
                <p:cNvSpPr/>
                <p:nvPr userDrawn="1"/>
              </p:nvSpPr>
              <p:spPr>
                <a:xfrm>
                  <a:off x="4333911" y="878977"/>
                  <a:ext cx="347144" cy="465772"/>
                </a:xfrm>
                <a:custGeom>
                  <a:avLst/>
                  <a:gdLst>
                    <a:gd name="connsiteX0" fmla="*/ 270510 w 347144"/>
                    <a:gd name="connsiteY0" fmla="*/ 226695 h 465772"/>
                    <a:gd name="connsiteX1" fmla="*/ 298132 w 347144"/>
                    <a:gd name="connsiteY1" fmla="*/ 238125 h 465772"/>
                    <a:gd name="connsiteX2" fmla="*/ 341948 w 347144"/>
                    <a:gd name="connsiteY2" fmla="*/ 295275 h 465772"/>
                    <a:gd name="connsiteX3" fmla="*/ 335280 w 347144"/>
                    <a:gd name="connsiteY3" fmla="*/ 389572 h 465772"/>
                    <a:gd name="connsiteX4" fmla="*/ 257175 w 347144"/>
                    <a:gd name="connsiteY4" fmla="*/ 455295 h 465772"/>
                    <a:gd name="connsiteX5" fmla="*/ 180975 w 347144"/>
                    <a:gd name="connsiteY5" fmla="*/ 465772 h 465772"/>
                    <a:gd name="connsiteX6" fmla="*/ 5715 w 347144"/>
                    <a:gd name="connsiteY6" fmla="*/ 465772 h 465772"/>
                    <a:gd name="connsiteX7" fmla="*/ 0 w 347144"/>
                    <a:gd name="connsiteY7" fmla="*/ 460058 h 465772"/>
                    <a:gd name="connsiteX8" fmla="*/ 0 w 347144"/>
                    <a:gd name="connsiteY8" fmla="*/ 6668 h 465772"/>
                    <a:gd name="connsiteX9" fmla="*/ 5715 w 347144"/>
                    <a:gd name="connsiteY9" fmla="*/ 0 h 465772"/>
                    <a:gd name="connsiteX10" fmla="*/ 176212 w 347144"/>
                    <a:gd name="connsiteY10" fmla="*/ 953 h 465772"/>
                    <a:gd name="connsiteX11" fmla="*/ 260032 w 347144"/>
                    <a:gd name="connsiteY11" fmla="*/ 16193 h 465772"/>
                    <a:gd name="connsiteX12" fmla="*/ 335280 w 347144"/>
                    <a:gd name="connsiteY12" fmla="*/ 133350 h 465772"/>
                    <a:gd name="connsiteX13" fmla="*/ 270510 w 347144"/>
                    <a:gd name="connsiteY13" fmla="*/ 226695 h 465772"/>
                    <a:gd name="connsiteX14" fmla="*/ 96202 w 347144"/>
                    <a:gd name="connsiteY14" fmla="*/ 325755 h 465772"/>
                    <a:gd name="connsiteX15" fmla="*/ 96202 w 347144"/>
                    <a:gd name="connsiteY15" fmla="*/ 382905 h 465772"/>
                    <a:gd name="connsiteX16" fmla="*/ 101917 w 347144"/>
                    <a:gd name="connsiteY16" fmla="*/ 388620 h 465772"/>
                    <a:gd name="connsiteX17" fmla="*/ 178118 w 347144"/>
                    <a:gd name="connsiteY17" fmla="*/ 388620 h 465772"/>
                    <a:gd name="connsiteX18" fmla="*/ 200025 w 347144"/>
                    <a:gd name="connsiteY18" fmla="*/ 386715 h 465772"/>
                    <a:gd name="connsiteX19" fmla="*/ 248602 w 347144"/>
                    <a:gd name="connsiteY19" fmla="*/ 343853 h 465772"/>
                    <a:gd name="connsiteX20" fmla="*/ 248602 w 347144"/>
                    <a:gd name="connsiteY20" fmla="*/ 306705 h 465772"/>
                    <a:gd name="connsiteX21" fmla="*/ 215265 w 347144"/>
                    <a:gd name="connsiteY21" fmla="*/ 267653 h 465772"/>
                    <a:gd name="connsiteX22" fmla="*/ 185737 w 347144"/>
                    <a:gd name="connsiteY22" fmla="*/ 262890 h 465772"/>
                    <a:gd name="connsiteX23" fmla="*/ 101917 w 347144"/>
                    <a:gd name="connsiteY23" fmla="*/ 262890 h 465772"/>
                    <a:gd name="connsiteX24" fmla="*/ 97155 w 347144"/>
                    <a:gd name="connsiteY24" fmla="*/ 267653 h 465772"/>
                    <a:gd name="connsiteX25" fmla="*/ 96202 w 347144"/>
                    <a:gd name="connsiteY25" fmla="*/ 325755 h 465772"/>
                    <a:gd name="connsiteX26" fmla="*/ 96202 w 347144"/>
                    <a:gd name="connsiteY26" fmla="*/ 136208 h 465772"/>
                    <a:gd name="connsiteX27" fmla="*/ 96202 w 347144"/>
                    <a:gd name="connsiteY27" fmla="*/ 189548 h 465772"/>
                    <a:gd name="connsiteX28" fmla="*/ 101917 w 347144"/>
                    <a:gd name="connsiteY28" fmla="*/ 195263 h 465772"/>
                    <a:gd name="connsiteX29" fmla="*/ 166687 w 347144"/>
                    <a:gd name="connsiteY29" fmla="*/ 195263 h 465772"/>
                    <a:gd name="connsiteX30" fmla="*/ 200025 w 347144"/>
                    <a:gd name="connsiteY30" fmla="*/ 190500 h 465772"/>
                    <a:gd name="connsiteX31" fmla="*/ 237173 w 347144"/>
                    <a:gd name="connsiteY31" fmla="*/ 157163 h 465772"/>
                    <a:gd name="connsiteX32" fmla="*/ 236220 w 347144"/>
                    <a:gd name="connsiteY32" fmla="*/ 112395 h 465772"/>
                    <a:gd name="connsiteX33" fmla="*/ 214312 w 347144"/>
                    <a:gd name="connsiteY33" fmla="*/ 86678 h 465772"/>
                    <a:gd name="connsiteX34" fmla="*/ 181927 w 347144"/>
                    <a:gd name="connsiteY34" fmla="*/ 78105 h 465772"/>
                    <a:gd name="connsiteX35" fmla="*/ 99060 w 347144"/>
                    <a:gd name="connsiteY35" fmla="*/ 77153 h 465772"/>
                    <a:gd name="connsiteX36" fmla="*/ 95250 w 347144"/>
                    <a:gd name="connsiteY36" fmla="*/ 81915 h 465772"/>
                    <a:gd name="connsiteX37" fmla="*/ 96202 w 347144"/>
                    <a:gd name="connsiteY37" fmla="*/ 136208 h 465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47144" h="465772">
                      <a:moveTo>
                        <a:pt x="270510" y="226695"/>
                      </a:moveTo>
                      <a:cubicBezTo>
                        <a:pt x="280987" y="229553"/>
                        <a:pt x="290512" y="233363"/>
                        <a:pt x="298132" y="238125"/>
                      </a:cubicBezTo>
                      <a:cubicBezTo>
                        <a:pt x="320040" y="251460"/>
                        <a:pt x="335280" y="270510"/>
                        <a:pt x="341948" y="295275"/>
                      </a:cubicBezTo>
                      <a:cubicBezTo>
                        <a:pt x="350520" y="327660"/>
                        <a:pt x="348615" y="359093"/>
                        <a:pt x="335280" y="389572"/>
                      </a:cubicBezTo>
                      <a:cubicBezTo>
                        <a:pt x="320040" y="423863"/>
                        <a:pt x="292418" y="443865"/>
                        <a:pt x="257175" y="455295"/>
                      </a:cubicBezTo>
                      <a:cubicBezTo>
                        <a:pt x="232410" y="462915"/>
                        <a:pt x="206693" y="465772"/>
                        <a:pt x="180975" y="465772"/>
                      </a:cubicBezTo>
                      <a:cubicBezTo>
                        <a:pt x="122873" y="465772"/>
                        <a:pt x="64770" y="465772"/>
                        <a:pt x="5715" y="465772"/>
                      </a:cubicBezTo>
                      <a:cubicBezTo>
                        <a:pt x="952" y="465772"/>
                        <a:pt x="0" y="464820"/>
                        <a:pt x="0" y="460058"/>
                      </a:cubicBezTo>
                      <a:cubicBezTo>
                        <a:pt x="0" y="308610"/>
                        <a:pt x="0" y="158115"/>
                        <a:pt x="0" y="6668"/>
                      </a:cubicBezTo>
                      <a:cubicBezTo>
                        <a:pt x="0" y="1905"/>
                        <a:pt x="952" y="0"/>
                        <a:pt x="5715" y="0"/>
                      </a:cubicBezTo>
                      <a:cubicBezTo>
                        <a:pt x="62865" y="0"/>
                        <a:pt x="119063" y="0"/>
                        <a:pt x="176212" y="953"/>
                      </a:cubicBezTo>
                      <a:cubicBezTo>
                        <a:pt x="204787" y="953"/>
                        <a:pt x="233362" y="5715"/>
                        <a:pt x="260032" y="16193"/>
                      </a:cubicBezTo>
                      <a:cubicBezTo>
                        <a:pt x="313373" y="37148"/>
                        <a:pt x="337185" y="78105"/>
                        <a:pt x="335280" y="133350"/>
                      </a:cubicBezTo>
                      <a:cubicBezTo>
                        <a:pt x="334328" y="177165"/>
                        <a:pt x="311468" y="207645"/>
                        <a:pt x="270510" y="226695"/>
                      </a:cubicBezTo>
                      <a:close/>
                      <a:moveTo>
                        <a:pt x="96202" y="325755"/>
                      </a:moveTo>
                      <a:cubicBezTo>
                        <a:pt x="96202" y="344805"/>
                        <a:pt x="96202" y="363855"/>
                        <a:pt x="96202" y="382905"/>
                      </a:cubicBezTo>
                      <a:cubicBezTo>
                        <a:pt x="96202" y="387668"/>
                        <a:pt x="97155" y="388620"/>
                        <a:pt x="101917" y="388620"/>
                      </a:cubicBezTo>
                      <a:cubicBezTo>
                        <a:pt x="127635" y="388620"/>
                        <a:pt x="152400" y="388620"/>
                        <a:pt x="178118" y="388620"/>
                      </a:cubicBezTo>
                      <a:cubicBezTo>
                        <a:pt x="185737" y="388620"/>
                        <a:pt x="192405" y="388620"/>
                        <a:pt x="200025" y="386715"/>
                      </a:cubicBezTo>
                      <a:cubicBezTo>
                        <a:pt x="224790" y="381953"/>
                        <a:pt x="242887" y="369570"/>
                        <a:pt x="248602" y="343853"/>
                      </a:cubicBezTo>
                      <a:cubicBezTo>
                        <a:pt x="251460" y="331470"/>
                        <a:pt x="251460" y="319088"/>
                        <a:pt x="248602" y="306705"/>
                      </a:cubicBezTo>
                      <a:cubicBezTo>
                        <a:pt x="244793" y="287655"/>
                        <a:pt x="233362" y="274320"/>
                        <a:pt x="215265" y="267653"/>
                      </a:cubicBezTo>
                      <a:cubicBezTo>
                        <a:pt x="205740" y="263843"/>
                        <a:pt x="195262" y="262890"/>
                        <a:pt x="185737" y="262890"/>
                      </a:cubicBezTo>
                      <a:cubicBezTo>
                        <a:pt x="158115" y="262890"/>
                        <a:pt x="129540" y="262890"/>
                        <a:pt x="101917" y="262890"/>
                      </a:cubicBezTo>
                      <a:cubicBezTo>
                        <a:pt x="98107" y="262890"/>
                        <a:pt x="97155" y="263843"/>
                        <a:pt x="97155" y="267653"/>
                      </a:cubicBezTo>
                      <a:cubicBezTo>
                        <a:pt x="96202" y="287655"/>
                        <a:pt x="96202" y="306705"/>
                        <a:pt x="96202" y="325755"/>
                      </a:cubicBezTo>
                      <a:close/>
                      <a:moveTo>
                        <a:pt x="96202" y="136208"/>
                      </a:moveTo>
                      <a:cubicBezTo>
                        <a:pt x="96202" y="154305"/>
                        <a:pt x="96202" y="172403"/>
                        <a:pt x="96202" y="189548"/>
                      </a:cubicBezTo>
                      <a:cubicBezTo>
                        <a:pt x="96202" y="193358"/>
                        <a:pt x="97155" y="195263"/>
                        <a:pt x="101917" y="195263"/>
                      </a:cubicBezTo>
                      <a:cubicBezTo>
                        <a:pt x="123825" y="195263"/>
                        <a:pt x="145732" y="195263"/>
                        <a:pt x="166687" y="195263"/>
                      </a:cubicBezTo>
                      <a:cubicBezTo>
                        <a:pt x="178118" y="195263"/>
                        <a:pt x="188595" y="194310"/>
                        <a:pt x="200025" y="190500"/>
                      </a:cubicBezTo>
                      <a:cubicBezTo>
                        <a:pt x="217170" y="185738"/>
                        <a:pt x="231457" y="176213"/>
                        <a:pt x="237173" y="157163"/>
                      </a:cubicBezTo>
                      <a:cubicBezTo>
                        <a:pt x="241935" y="141923"/>
                        <a:pt x="240982" y="126682"/>
                        <a:pt x="236220" y="112395"/>
                      </a:cubicBezTo>
                      <a:cubicBezTo>
                        <a:pt x="232410" y="100965"/>
                        <a:pt x="224790" y="92393"/>
                        <a:pt x="214312" y="86678"/>
                      </a:cubicBezTo>
                      <a:cubicBezTo>
                        <a:pt x="203835" y="81915"/>
                        <a:pt x="193357" y="79057"/>
                        <a:pt x="181927" y="78105"/>
                      </a:cubicBezTo>
                      <a:cubicBezTo>
                        <a:pt x="154305" y="76200"/>
                        <a:pt x="126682" y="77153"/>
                        <a:pt x="99060" y="77153"/>
                      </a:cubicBezTo>
                      <a:cubicBezTo>
                        <a:pt x="95250" y="77153"/>
                        <a:pt x="95250" y="79057"/>
                        <a:pt x="95250" y="81915"/>
                      </a:cubicBezTo>
                      <a:cubicBezTo>
                        <a:pt x="96202" y="100965"/>
                        <a:pt x="96202" y="119063"/>
                        <a:pt x="96202" y="1362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572DC73A-BCA9-F816-AE2F-24D9B02A00EB}"/>
                    </a:ext>
                  </a:extLst>
                </p:cNvPr>
                <p:cNvSpPr/>
                <p:nvPr userDrawn="1"/>
              </p:nvSpPr>
              <p:spPr>
                <a:xfrm>
                  <a:off x="5980783" y="873409"/>
                  <a:ext cx="358882" cy="478007"/>
                </a:xfrm>
                <a:custGeom>
                  <a:avLst/>
                  <a:gdLst>
                    <a:gd name="connsiteX0" fmla="*/ 46673 w 358882"/>
                    <a:gd name="connsiteY0" fmla="*/ 324655 h 478007"/>
                    <a:gd name="connsiteX1" fmla="*/ 89535 w 358882"/>
                    <a:gd name="connsiteY1" fmla="*/ 324655 h 478007"/>
                    <a:gd name="connsiteX2" fmla="*/ 95250 w 358882"/>
                    <a:gd name="connsiteY2" fmla="*/ 330370 h 478007"/>
                    <a:gd name="connsiteX3" fmla="*/ 148590 w 358882"/>
                    <a:gd name="connsiteY3" fmla="*/ 397998 h 478007"/>
                    <a:gd name="connsiteX4" fmla="*/ 200978 w 358882"/>
                    <a:gd name="connsiteY4" fmla="*/ 401808 h 478007"/>
                    <a:gd name="connsiteX5" fmla="*/ 232410 w 358882"/>
                    <a:gd name="connsiteY5" fmla="*/ 393235 h 478007"/>
                    <a:gd name="connsiteX6" fmla="*/ 240983 w 358882"/>
                    <a:gd name="connsiteY6" fmla="*/ 308463 h 478007"/>
                    <a:gd name="connsiteX7" fmla="*/ 196215 w 358882"/>
                    <a:gd name="connsiteY7" fmla="*/ 286555 h 478007"/>
                    <a:gd name="connsiteX8" fmla="*/ 112395 w 358882"/>
                    <a:gd name="connsiteY8" fmla="*/ 255123 h 478007"/>
                    <a:gd name="connsiteX9" fmla="*/ 44768 w 358882"/>
                    <a:gd name="connsiteY9" fmla="*/ 209403 h 478007"/>
                    <a:gd name="connsiteX10" fmla="*/ 66675 w 358882"/>
                    <a:gd name="connsiteY10" fmla="*/ 32238 h 478007"/>
                    <a:gd name="connsiteX11" fmla="*/ 154305 w 358882"/>
                    <a:gd name="connsiteY11" fmla="*/ 1758 h 478007"/>
                    <a:gd name="connsiteX12" fmla="*/ 259080 w 358882"/>
                    <a:gd name="connsiteY12" fmla="*/ 12235 h 478007"/>
                    <a:gd name="connsiteX13" fmla="*/ 348615 w 358882"/>
                    <a:gd name="connsiteY13" fmla="*/ 97008 h 478007"/>
                    <a:gd name="connsiteX14" fmla="*/ 356235 w 358882"/>
                    <a:gd name="connsiteY14" fmla="*/ 139870 h 478007"/>
                    <a:gd name="connsiteX15" fmla="*/ 352425 w 358882"/>
                    <a:gd name="connsiteY15" fmla="*/ 143680 h 478007"/>
                    <a:gd name="connsiteX16" fmla="*/ 264795 w 358882"/>
                    <a:gd name="connsiteY16" fmla="*/ 143680 h 478007"/>
                    <a:gd name="connsiteX17" fmla="*/ 260985 w 358882"/>
                    <a:gd name="connsiteY17" fmla="*/ 139870 h 478007"/>
                    <a:gd name="connsiteX18" fmla="*/ 259080 w 358882"/>
                    <a:gd name="connsiteY18" fmla="*/ 123678 h 478007"/>
                    <a:gd name="connsiteX19" fmla="*/ 220980 w 358882"/>
                    <a:gd name="connsiteY19" fmla="*/ 81768 h 478007"/>
                    <a:gd name="connsiteX20" fmla="*/ 142875 w 358882"/>
                    <a:gd name="connsiteY20" fmla="*/ 83673 h 478007"/>
                    <a:gd name="connsiteX21" fmla="*/ 111443 w 358882"/>
                    <a:gd name="connsiteY21" fmla="*/ 119868 h 478007"/>
                    <a:gd name="connsiteX22" fmla="*/ 133350 w 358882"/>
                    <a:gd name="connsiteY22" fmla="*/ 167493 h 478007"/>
                    <a:gd name="connsiteX23" fmla="*/ 190500 w 358882"/>
                    <a:gd name="connsiteY23" fmla="*/ 193210 h 478007"/>
                    <a:gd name="connsiteX24" fmla="*/ 266700 w 358882"/>
                    <a:gd name="connsiteY24" fmla="*/ 221785 h 478007"/>
                    <a:gd name="connsiteX25" fmla="*/ 339090 w 358882"/>
                    <a:gd name="connsiteY25" fmla="*/ 280840 h 478007"/>
                    <a:gd name="connsiteX26" fmla="*/ 290513 w 358882"/>
                    <a:gd name="connsiteY26" fmla="*/ 457053 h 478007"/>
                    <a:gd name="connsiteX27" fmla="*/ 191453 w 358882"/>
                    <a:gd name="connsiteY27" fmla="*/ 478008 h 478007"/>
                    <a:gd name="connsiteX28" fmla="*/ 70485 w 358882"/>
                    <a:gd name="connsiteY28" fmla="*/ 447528 h 478007"/>
                    <a:gd name="connsiteX29" fmla="*/ 0 w 358882"/>
                    <a:gd name="connsiteY29" fmla="*/ 330370 h 478007"/>
                    <a:gd name="connsiteX30" fmla="*/ 5715 w 358882"/>
                    <a:gd name="connsiteY30" fmla="*/ 324655 h 478007"/>
                    <a:gd name="connsiteX31" fmla="*/ 46673 w 358882"/>
                    <a:gd name="connsiteY31" fmla="*/ 324655 h 47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58882" h="478007">
                      <a:moveTo>
                        <a:pt x="46673" y="324655"/>
                      </a:moveTo>
                      <a:cubicBezTo>
                        <a:pt x="60960" y="324655"/>
                        <a:pt x="75248" y="324655"/>
                        <a:pt x="89535" y="324655"/>
                      </a:cubicBezTo>
                      <a:cubicBezTo>
                        <a:pt x="94298" y="324655"/>
                        <a:pt x="95250" y="325608"/>
                        <a:pt x="95250" y="330370"/>
                      </a:cubicBezTo>
                      <a:cubicBezTo>
                        <a:pt x="96203" y="366565"/>
                        <a:pt x="115253" y="389425"/>
                        <a:pt x="148590" y="397998"/>
                      </a:cubicBezTo>
                      <a:cubicBezTo>
                        <a:pt x="165735" y="401808"/>
                        <a:pt x="182880" y="402760"/>
                        <a:pt x="200978" y="401808"/>
                      </a:cubicBezTo>
                      <a:cubicBezTo>
                        <a:pt x="211455" y="400855"/>
                        <a:pt x="221933" y="397998"/>
                        <a:pt x="232410" y="393235"/>
                      </a:cubicBezTo>
                      <a:cubicBezTo>
                        <a:pt x="270510" y="376090"/>
                        <a:pt x="264795" y="325608"/>
                        <a:pt x="240983" y="308463"/>
                      </a:cubicBezTo>
                      <a:cubicBezTo>
                        <a:pt x="227648" y="298938"/>
                        <a:pt x="212408" y="292270"/>
                        <a:pt x="196215" y="286555"/>
                      </a:cubicBezTo>
                      <a:cubicBezTo>
                        <a:pt x="168593" y="276078"/>
                        <a:pt x="139065" y="267505"/>
                        <a:pt x="112395" y="255123"/>
                      </a:cubicBezTo>
                      <a:cubicBezTo>
                        <a:pt x="86678" y="243693"/>
                        <a:pt x="62865" y="230358"/>
                        <a:pt x="44768" y="209403"/>
                      </a:cubicBezTo>
                      <a:cubicBezTo>
                        <a:pt x="-4763" y="154158"/>
                        <a:pt x="4763" y="73195"/>
                        <a:pt x="66675" y="32238"/>
                      </a:cubicBezTo>
                      <a:cubicBezTo>
                        <a:pt x="93345" y="15093"/>
                        <a:pt x="122873" y="5568"/>
                        <a:pt x="154305" y="1758"/>
                      </a:cubicBezTo>
                      <a:cubicBezTo>
                        <a:pt x="189548" y="-2052"/>
                        <a:pt x="224790" y="-147"/>
                        <a:pt x="259080" y="12235"/>
                      </a:cubicBezTo>
                      <a:cubicBezTo>
                        <a:pt x="300990" y="27475"/>
                        <a:pt x="332423" y="54145"/>
                        <a:pt x="348615" y="97008"/>
                      </a:cubicBezTo>
                      <a:cubicBezTo>
                        <a:pt x="353378" y="111295"/>
                        <a:pt x="356235" y="125583"/>
                        <a:pt x="356235" y="139870"/>
                      </a:cubicBezTo>
                      <a:cubicBezTo>
                        <a:pt x="356235" y="143680"/>
                        <a:pt x="355283" y="143680"/>
                        <a:pt x="352425" y="143680"/>
                      </a:cubicBezTo>
                      <a:cubicBezTo>
                        <a:pt x="322898" y="143680"/>
                        <a:pt x="294323" y="143680"/>
                        <a:pt x="264795" y="143680"/>
                      </a:cubicBezTo>
                      <a:cubicBezTo>
                        <a:pt x="261938" y="143680"/>
                        <a:pt x="260985" y="142728"/>
                        <a:pt x="260985" y="139870"/>
                      </a:cubicBezTo>
                      <a:cubicBezTo>
                        <a:pt x="260985" y="134155"/>
                        <a:pt x="260033" y="129393"/>
                        <a:pt x="259080" y="123678"/>
                      </a:cubicBezTo>
                      <a:cubicBezTo>
                        <a:pt x="253365" y="102723"/>
                        <a:pt x="240983" y="89388"/>
                        <a:pt x="220980" y="81768"/>
                      </a:cubicBezTo>
                      <a:cubicBezTo>
                        <a:pt x="195263" y="72243"/>
                        <a:pt x="168593" y="73195"/>
                        <a:pt x="142875" y="83673"/>
                      </a:cubicBezTo>
                      <a:cubicBezTo>
                        <a:pt x="126683" y="90340"/>
                        <a:pt x="115253" y="101770"/>
                        <a:pt x="111443" y="119868"/>
                      </a:cubicBezTo>
                      <a:cubicBezTo>
                        <a:pt x="107633" y="140823"/>
                        <a:pt x="116205" y="156063"/>
                        <a:pt x="133350" y="167493"/>
                      </a:cubicBezTo>
                      <a:cubicBezTo>
                        <a:pt x="150495" y="178923"/>
                        <a:pt x="170498" y="186543"/>
                        <a:pt x="190500" y="193210"/>
                      </a:cubicBezTo>
                      <a:cubicBezTo>
                        <a:pt x="216218" y="201783"/>
                        <a:pt x="241935" y="209403"/>
                        <a:pt x="266700" y="221785"/>
                      </a:cubicBezTo>
                      <a:cubicBezTo>
                        <a:pt x="295275" y="236073"/>
                        <a:pt x="320993" y="253218"/>
                        <a:pt x="339090" y="280840"/>
                      </a:cubicBezTo>
                      <a:cubicBezTo>
                        <a:pt x="379095" y="342753"/>
                        <a:pt x="356235" y="424668"/>
                        <a:pt x="290513" y="457053"/>
                      </a:cubicBezTo>
                      <a:cubicBezTo>
                        <a:pt x="259080" y="472293"/>
                        <a:pt x="225743" y="477055"/>
                        <a:pt x="191453" y="478008"/>
                      </a:cubicBezTo>
                      <a:cubicBezTo>
                        <a:pt x="148590" y="478008"/>
                        <a:pt x="107633" y="470388"/>
                        <a:pt x="70485" y="447528"/>
                      </a:cubicBezTo>
                      <a:cubicBezTo>
                        <a:pt x="26670" y="420858"/>
                        <a:pt x="1905" y="381805"/>
                        <a:pt x="0" y="330370"/>
                      </a:cubicBezTo>
                      <a:cubicBezTo>
                        <a:pt x="0" y="325608"/>
                        <a:pt x="953" y="324655"/>
                        <a:pt x="5715" y="324655"/>
                      </a:cubicBezTo>
                      <a:cubicBezTo>
                        <a:pt x="18098" y="324655"/>
                        <a:pt x="32385" y="324655"/>
                        <a:pt x="46673" y="3246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0B18E9F6-1822-813B-67B0-5185DC2D8C3E}"/>
                    </a:ext>
                  </a:extLst>
                </p:cNvPr>
                <p:cNvSpPr/>
                <p:nvPr userDrawn="1"/>
              </p:nvSpPr>
              <p:spPr>
                <a:xfrm>
                  <a:off x="5445550" y="853974"/>
                  <a:ext cx="312348" cy="498230"/>
                </a:xfrm>
                <a:custGeom>
                  <a:avLst/>
                  <a:gdLst>
                    <a:gd name="connsiteX0" fmla="*/ 219004 w 312348"/>
                    <a:gd name="connsiteY0" fmla="*/ 175498 h 498230"/>
                    <a:gd name="connsiteX1" fmla="*/ 219956 w 312348"/>
                    <a:gd name="connsiteY1" fmla="*/ 169783 h 498230"/>
                    <a:gd name="connsiteX2" fmla="*/ 219956 w 312348"/>
                    <a:gd name="connsiteY2" fmla="*/ 5953 h 498230"/>
                    <a:gd name="connsiteX3" fmla="*/ 225671 w 312348"/>
                    <a:gd name="connsiteY3" fmla="*/ 238 h 498230"/>
                    <a:gd name="connsiteX4" fmla="*/ 307586 w 312348"/>
                    <a:gd name="connsiteY4" fmla="*/ 238 h 498230"/>
                    <a:gd name="connsiteX5" fmla="*/ 312348 w 312348"/>
                    <a:gd name="connsiteY5" fmla="*/ 5953 h 498230"/>
                    <a:gd name="connsiteX6" fmla="*/ 312348 w 312348"/>
                    <a:gd name="connsiteY6" fmla="*/ 486013 h 498230"/>
                    <a:gd name="connsiteX7" fmla="*/ 306633 w 312348"/>
                    <a:gd name="connsiteY7" fmla="*/ 491728 h 498230"/>
                    <a:gd name="connsiteX8" fmla="*/ 233291 w 312348"/>
                    <a:gd name="connsiteY8" fmla="*/ 491728 h 498230"/>
                    <a:gd name="connsiteX9" fmla="*/ 227576 w 312348"/>
                    <a:gd name="connsiteY9" fmla="*/ 486013 h 498230"/>
                    <a:gd name="connsiteX10" fmla="*/ 223766 w 312348"/>
                    <a:gd name="connsiteY10" fmla="*/ 456486 h 498230"/>
                    <a:gd name="connsiteX11" fmla="*/ 221861 w 312348"/>
                    <a:gd name="connsiteY11" fmla="*/ 457438 h 498230"/>
                    <a:gd name="connsiteX12" fmla="*/ 38029 w 312348"/>
                    <a:gd name="connsiteY12" fmla="*/ 451723 h 498230"/>
                    <a:gd name="connsiteX13" fmla="*/ 4691 w 312348"/>
                    <a:gd name="connsiteY13" fmla="*/ 369808 h 498230"/>
                    <a:gd name="connsiteX14" fmla="*/ 7548 w 312348"/>
                    <a:gd name="connsiteY14" fmla="*/ 252651 h 498230"/>
                    <a:gd name="connsiteX15" fmla="*/ 53268 w 312348"/>
                    <a:gd name="connsiteY15" fmla="*/ 169783 h 498230"/>
                    <a:gd name="connsiteX16" fmla="*/ 208526 w 312348"/>
                    <a:gd name="connsiteY16" fmla="*/ 166926 h 498230"/>
                    <a:gd name="connsiteX17" fmla="*/ 219004 w 312348"/>
                    <a:gd name="connsiteY17" fmla="*/ 175498 h 498230"/>
                    <a:gd name="connsiteX18" fmla="*/ 219956 w 312348"/>
                    <a:gd name="connsiteY18" fmla="*/ 318373 h 498230"/>
                    <a:gd name="connsiteX19" fmla="*/ 219956 w 312348"/>
                    <a:gd name="connsiteY19" fmla="*/ 255508 h 498230"/>
                    <a:gd name="connsiteX20" fmla="*/ 217098 w 312348"/>
                    <a:gd name="connsiteY20" fmla="*/ 245031 h 498230"/>
                    <a:gd name="connsiteX21" fmla="*/ 153281 w 312348"/>
                    <a:gd name="connsiteY21" fmla="*/ 214551 h 498230"/>
                    <a:gd name="connsiteX22" fmla="*/ 104704 w 312348"/>
                    <a:gd name="connsiteY22" fmla="*/ 251698 h 498230"/>
                    <a:gd name="connsiteX23" fmla="*/ 93273 w 312348"/>
                    <a:gd name="connsiteY23" fmla="*/ 319326 h 498230"/>
                    <a:gd name="connsiteX24" fmla="*/ 103751 w 312348"/>
                    <a:gd name="connsiteY24" fmla="*/ 384096 h 498230"/>
                    <a:gd name="connsiteX25" fmla="*/ 205668 w 312348"/>
                    <a:gd name="connsiteY25" fmla="*/ 406956 h 498230"/>
                    <a:gd name="connsiteX26" fmla="*/ 220909 w 312348"/>
                    <a:gd name="connsiteY26" fmla="*/ 374571 h 498230"/>
                    <a:gd name="connsiteX27" fmla="*/ 219956 w 312348"/>
                    <a:gd name="connsiteY27" fmla="*/ 318373 h 498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348" h="498230">
                      <a:moveTo>
                        <a:pt x="219004" y="175498"/>
                      </a:moveTo>
                      <a:cubicBezTo>
                        <a:pt x="220909" y="173593"/>
                        <a:pt x="219956" y="171688"/>
                        <a:pt x="219956" y="169783"/>
                      </a:cubicBezTo>
                      <a:cubicBezTo>
                        <a:pt x="219956" y="115491"/>
                        <a:pt x="219956" y="61198"/>
                        <a:pt x="219956" y="5953"/>
                      </a:cubicBezTo>
                      <a:cubicBezTo>
                        <a:pt x="219956" y="1191"/>
                        <a:pt x="220909" y="-714"/>
                        <a:pt x="225671" y="238"/>
                      </a:cubicBezTo>
                      <a:cubicBezTo>
                        <a:pt x="253293" y="238"/>
                        <a:pt x="279964" y="238"/>
                        <a:pt x="307586" y="238"/>
                      </a:cubicBezTo>
                      <a:cubicBezTo>
                        <a:pt x="311396" y="238"/>
                        <a:pt x="312348" y="1191"/>
                        <a:pt x="312348" y="5953"/>
                      </a:cubicBezTo>
                      <a:cubicBezTo>
                        <a:pt x="312348" y="165973"/>
                        <a:pt x="312348" y="325993"/>
                        <a:pt x="312348" y="486013"/>
                      </a:cubicBezTo>
                      <a:cubicBezTo>
                        <a:pt x="312348" y="489823"/>
                        <a:pt x="311396" y="491728"/>
                        <a:pt x="306633" y="491728"/>
                      </a:cubicBezTo>
                      <a:cubicBezTo>
                        <a:pt x="281869" y="491728"/>
                        <a:pt x="258056" y="491728"/>
                        <a:pt x="233291" y="491728"/>
                      </a:cubicBezTo>
                      <a:cubicBezTo>
                        <a:pt x="228529" y="491728"/>
                        <a:pt x="227576" y="489823"/>
                        <a:pt x="227576" y="486013"/>
                      </a:cubicBezTo>
                      <a:cubicBezTo>
                        <a:pt x="226623" y="476488"/>
                        <a:pt x="225671" y="466011"/>
                        <a:pt x="223766" y="456486"/>
                      </a:cubicBezTo>
                      <a:cubicBezTo>
                        <a:pt x="222814" y="456486"/>
                        <a:pt x="221861" y="456486"/>
                        <a:pt x="221861" y="457438"/>
                      </a:cubicBezTo>
                      <a:cubicBezTo>
                        <a:pt x="177093" y="514588"/>
                        <a:pt x="82796" y="510778"/>
                        <a:pt x="38029" y="451723"/>
                      </a:cubicBezTo>
                      <a:cubicBezTo>
                        <a:pt x="19931" y="426958"/>
                        <a:pt x="9454" y="399336"/>
                        <a:pt x="4691" y="369808"/>
                      </a:cubicBezTo>
                      <a:cubicBezTo>
                        <a:pt x="-1977" y="330756"/>
                        <a:pt x="-1977" y="291703"/>
                        <a:pt x="7548" y="252651"/>
                      </a:cubicBezTo>
                      <a:cubicBezTo>
                        <a:pt x="15168" y="220266"/>
                        <a:pt x="29456" y="192643"/>
                        <a:pt x="53268" y="169783"/>
                      </a:cubicBezTo>
                      <a:cubicBezTo>
                        <a:pt x="91368" y="134541"/>
                        <a:pt x="165664" y="127873"/>
                        <a:pt x="208526" y="166926"/>
                      </a:cubicBezTo>
                      <a:cubicBezTo>
                        <a:pt x="212336" y="168831"/>
                        <a:pt x="215193" y="171688"/>
                        <a:pt x="219004" y="175498"/>
                      </a:cubicBezTo>
                      <a:close/>
                      <a:moveTo>
                        <a:pt x="219956" y="318373"/>
                      </a:moveTo>
                      <a:cubicBezTo>
                        <a:pt x="219956" y="297418"/>
                        <a:pt x="219956" y="276463"/>
                        <a:pt x="219956" y="255508"/>
                      </a:cubicBezTo>
                      <a:cubicBezTo>
                        <a:pt x="219956" y="251698"/>
                        <a:pt x="219004" y="247888"/>
                        <a:pt x="217098" y="245031"/>
                      </a:cubicBezTo>
                      <a:cubicBezTo>
                        <a:pt x="202811" y="220266"/>
                        <a:pt x="180904" y="212646"/>
                        <a:pt x="153281" y="214551"/>
                      </a:cubicBezTo>
                      <a:cubicBezTo>
                        <a:pt x="129468" y="216456"/>
                        <a:pt x="113276" y="229791"/>
                        <a:pt x="104704" y="251698"/>
                      </a:cubicBezTo>
                      <a:cubicBezTo>
                        <a:pt x="95179" y="273606"/>
                        <a:pt x="93273" y="296466"/>
                        <a:pt x="93273" y="319326"/>
                      </a:cubicBezTo>
                      <a:cubicBezTo>
                        <a:pt x="93273" y="341233"/>
                        <a:pt x="94226" y="363141"/>
                        <a:pt x="103751" y="384096"/>
                      </a:cubicBezTo>
                      <a:cubicBezTo>
                        <a:pt x="120896" y="425053"/>
                        <a:pt x="172331" y="436483"/>
                        <a:pt x="205668" y="406956"/>
                      </a:cubicBezTo>
                      <a:cubicBezTo>
                        <a:pt x="215193" y="398383"/>
                        <a:pt x="221861" y="388858"/>
                        <a:pt x="220909" y="374571"/>
                      </a:cubicBezTo>
                      <a:cubicBezTo>
                        <a:pt x="219004" y="355521"/>
                        <a:pt x="219956" y="336471"/>
                        <a:pt x="219956" y="3183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A2B3FFA9-F6EC-2930-052A-9245867931DC}"/>
                    </a:ext>
                  </a:extLst>
                </p:cNvPr>
                <p:cNvSpPr/>
                <p:nvPr userDrawn="1"/>
              </p:nvSpPr>
              <p:spPr>
                <a:xfrm>
                  <a:off x="6735163" y="853260"/>
                  <a:ext cx="299084" cy="491489"/>
                </a:xfrm>
                <a:custGeom>
                  <a:avLst/>
                  <a:gdLst>
                    <a:gd name="connsiteX0" fmla="*/ 92393 w 299084"/>
                    <a:gd name="connsiteY0" fmla="*/ 182880 h 491489"/>
                    <a:gd name="connsiteX1" fmla="*/ 119063 w 299084"/>
                    <a:gd name="connsiteY1" fmla="*/ 159067 h 491489"/>
                    <a:gd name="connsiteX2" fmla="*/ 220028 w 299084"/>
                    <a:gd name="connsiteY2" fmla="*/ 142875 h 491489"/>
                    <a:gd name="connsiteX3" fmla="*/ 287655 w 299084"/>
                    <a:gd name="connsiteY3" fmla="*/ 202883 h 491489"/>
                    <a:gd name="connsiteX4" fmla="*/ 298132 w 299084"/>
                    <a:gd name="connsiteY4" fmla="*/ 252412 h 491489"/>
                    <a:gd name="connsiteX5" fmla="*/ 299085 w 299084"/>
                    <a:gd name="connsiteY5" fmla="*/ 279083 h 491489"/>
                    <a:gd name="connsiteX6" fmla="*/ 299085 w 299084"/>
                    <a:gd name="connsiteY6" fmla="*/ 484823 h 491489"/>
                    <a:gd name="connsiteX7" fmla="*/ 293370 w 299084"/>
                    <a:gd name="connsiteY7" fmla="*/ 491490 h 491489"/>
                    <a:gd name="connsiteX8" fmla="*/ 211455 w 299084"/>
                    <a:gd name="connsiteY8" fmla="*/ 491490 h 491489"/>
                    <a:gd name="connsiteX9" fmla="*/ 206693 w 299084"/>
                    <a:gd name="connsiteY9" fmla="*/ 485775 h 491489"/>
                    <a:gd name="connsiteX10" fmla="*/ 206693 w 299084"/>
                    <a:gd name="connsiteY10" fmla="*/ 273368 h 491489"/>
                    <a:gd name="connsiteX11" fmla="*/ 203835 w 299084"/>
                    <a:gd name="connsiteY11" fmla="*/ 249555 h 491489"/>
                    <a:gd name="connsiteX12" fmla="*/ 170497 w 299084"/>
                    <a:gd name="connsiteY12" fmla="*/ 216217 h 491489"/>
                    <a:gd name="connsiteX13" fmla="*/ 117157 w 299084"/>
                    <a:gd name="connsiteY13" fmla="*/ 220980 h 491489"/>
                    <a:gd name="connsiteX14" fmla="*/ 95250 w 299084"/>
                    <a:gd name="connsiteY14" fmla="*/ 240030 h 491489"/>
                    <a:gd name="connsiteX15" fmla="*/ 92393 w 299084"/>
                    <a:gd name="connsiteY15" fmla="*/ 249555 h 491489"/>
                    <a:gd name="connsiteX16" fmla="*/ 92393 w 299084"/>
                    <a:gd name="connsiteY16" fmla="*/ 483870 h 491489"/>
                    <a:gd name="connsiteX17" fmla="*/ 86678 w 299084"/>
                    <a:gd name="connsiteY17" fmla="*/ 490537 h 491489"/>
                    <a:gd name="connsiteX18" fmla="*/ 4763 w 299084"/>
                    <a:gd name="connsiteY18" fmla="*/ 490537 h 491489"/>
                    <a:gd name="connsiteX19" fmla="*/ 0 w 299084"/>
                    <a:gd name="connsiteY19" fmla="*/ 485775 h 491489"/>
                    <a:gd name="connsiteX20" fmla="*/ 0 w 299084"/>
                    <a:gd name="connsiteY20" fmla="*/ 4763 h 491489"/>
                    <a:gd name="connsiteX21" fmla="*/ 4763 w 299084"/>
                    <a:gd name="connsiteY21" fmla="*/ 0 h 491489"/>
                    <a:gd name="connsiteX22" fmla="*/ 86678 w 299084"/>
                    <a:gd name="connsiteY22" fmla="*/ 0 h 491489"/>
                    <a:gd name="connsiteX23" fmla="*/ 92393 w 299084"/>
                    <a:gd name="connsiteY23" fmla="*/ 5715 h 491489"/>
                    <a:gd name="connsiteX24" fmla="*/ 92393 w 299084"/>
                    <a:gd name="connsiteY24" fmla="*/ 176212 h 491489"/>
                    <a:gd name="connsiteX25" fmla="*/ 92393 w 299084"/>
                    <a:gd name="connsiteY25" fmla="*/ 182880 h 4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99084" h="491489">
                      <a:moveTo>
                        <a:pt x="92393" y="182880"/>
                      </a:moveTo>
                      <a:cubicBezTo>
                        <a:pt x="100965" y="173355"/>
                        <a:pt x="109538" y="165735"/>
                        <a:pt x="119063" y="159067"/>
                      </a:cubicBezTo>
                      <a:cubicBezTo>
                        <a:pt x="150495" y="138112"/>
                        <a:pt x="184785" y="135255"/>
                        <a:pt x="220028" y="142875"/>
                      </a:cubicBezTo>
                      <a:cubicBezTo>
                        <a:pt x="253365" y="150495"/>
                        <a:pt x="276225" y="171450"/>
                        <a:pt x="287655" y="202883"/>
                      </a:cubicBezTo>
                      <a:cubicBezTo>
                        <a:pt x="293370" y="219075"/>
                        <a:pt x="297180" y="235267"/>
                        <a:pt x="298132" y="252412"/>
                      </a:cubicBezTo>
                      <a:cubicBezTo>
                        <a:pt x="299085" y="260985"/>
                        <a:pt x="299085" y="270510"/>
                        <a:pt x="299085" y="279083"/>
                      </a:cubicBezTo>
                      <a:cubicBezTo>
                        <a:pt x="299085" y="347662"/>
                        <a:pt x="299085" y="416243"/>
                        <a:pt x="299085" y="484823"/>
                      </a:cubicBezTo>
                      <a:cubicBezTo>
                        <a:pt x="299085" y="489585"/>
                        <a:pt x="298132" y="491490"/>
                        <a:pt x="293370" y="491490"/>
                      </a:cubicBezTo>
                      <a:cubicBezTo>
                        <a:pt x="265747" y="491490"/>
                        <a:pt x="239078" y="491490"/>
                        <a:pt x="211455" y="491490"/>
                      </a:cubicBezTo>
                      <a:cubicBezTo>
                        <a:pt x="206693" y="491490"/>
                        <a:pt x="206693" y="490537"/>
                        <a:pt x="206693" y="485775"/>
                      </a:cubicBezTo>
                      <a:cubicBezTo>
                        <a:pt x="206693" y="415290"/>
                        <a:pt x="206693" y="344805"/>
                        <a:pt x="206693" y="273368"/>
                      </a:cubicBezTo>
                      <a:cubicBezTo>
                        <a:pt x="206693" y="264795"/>
                        <a:pt x="205740" y="257175"/>
                        <a:pt x="203835" y="249555"/>
                      </a:cubicBezTo>
                      <a:cubicBezTo>
                        <a:pt x="200025" y="231458"/>
                        <a:pt x="189547" y="220028"/>
                        <a:pt x="170497" y="216217"/>
                      </a:cubicBezTo>
                      <a:cubicBezTo>
                        <a:pt x="152400" y="212408"/>
                        <a:pt x="134303" y="213360"/>
                        <a:pt x="117157" y="220980"/>
                      </a:cubicBezTo>
                      <a:cubicBezTo>
                        <a:pt x="107632" y="225742"/>
                        <a:pt x="100965" y="232410"/>
                        <a:pt x="95250" y="240030"/>
                      </a:cubicBezTo>
                      <a:cubicBezTo>
                        <a:pt x="93345" y="242887"/>
                        <a:pt x="92393" y="245745"/>
                        <a:pt x="92393" y="249555"/>
                      </a:cubicBezTo>
                      <a:cubicBezTo>
                        <a:pt x="92393" y="327660"/>
                        <a:pt x="92393" y="405765"/>
                        <a:pt x="92393" y="483870"/>
                      </a:cubicBezTo>
                      <a:cubicBezTo>
                        <a:pt x="92393" y="488633"/>
                        <a:pt x="91440" y="490537"/>
                        <a:pt x="86678" y="490537"/>
                      </a:cubicBezTo>
                      <a:cubicBezTo>
                        <a:pt x="59055" y="490537"/>
                        <a:pt x="32385" y="490537"/>
                        <a:pt x="4763" y="490537"/>
                      </a:cubicBezTo>
                      <a:cubicBezTo>
                        <a:pt x="953" y="490537"/>
                        <a:pt x="0" y="489585"/>
                        <a:pt x="0" y="485775"/>
                      </a:cubicBezTo>
                      <a:cubicBezTo>
                        <a:pt x="0" y="325755"/>
                        <a:pt x="0" y="164783"/>
                        <a:pt x="0" y="4763"/>
                      </a:cubicBezTo>
                      <a:cubicBezTo>
                        <a:pt x="0" y="953"/>
                        <a:pt x="953" y="0"/>
                        <a:pt x="4763" y="0"/>
                      </a:cubicBezTo>
                      <a:cubicBezTo>
                        <a:pt x="32385" y="0"/>
                        <a:pt x="59055" y="0"/>
                        <a:pt x="86678" y="0"/>
                      </a:cubicBezTo>
                      <a:cubicBezTo>
                        <a:pt x="91440" y="0"/>
                        <a:pt x="92393" y="953"/>
                        <a:pt x="92393" y="5715"/>
                      </a:cubicBezTo>
                      <a:cubicBezTo>
                        <a:pt x="92393" y="62865"/>
                        <a:pt x="92393" y="119062"/>
                        <a:pt x="92393" y="176212"/>
                      </a:cubicBezTo>
                      <a:cubicBezTo>
                        <a:pt x="92393" y="178117"/>
                        <a:pt x="92393" y="180023"/>
                        <a:pt x="92393" y="1828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9BB2935-B180-DE9D-6D2C-0B5DBA404081}"/>
                    </a:ext>
                  </a:extLst>
                </p:cNvPr>
                <p:cNvSpPr/>
                <p:nvPr userDrawn="1"/>
              </p:nvSpPr>
              <p:spPr>
                <a:xfrm>
                  <a:off x="7088396" y="992998"/>
                  <a:ext cx="328894" cy="358612"/>
                </a:xfrm>
                <a:custGeom>
                  <a:avLst/>
                  <a:gdLst>
                    <a:gd name="connsiteX0" fmla="*/ 328758 w 328894"/>
                    <a:gd name="connsiteY0" fmla="*/ 172681 h 358612"/>
                    <a:gd name="connsiteX1" fmla="*/ 310660 w 328894"/>
                    <a:gd name="connsiteY1" fmla="*/ 271741 h 358612"/>
                    <a:gd name="connsiteX2" fmla="*/ 186835 w 328894"/>
                    <a:gd name="connsiteY2" fmla="*/ 357466 h 358612"/>
                    <a:gd name="connsiteX3" fmla="*/ 94442 w 328894"/>
                    <a:gd name="connsiteY3" fmla="*/ 345084 h 358612"/>
                    <a:gd name="connsiteX4" fmla="*/ 9670 w 328894"/>
                    <a:gd name="connsiteY4" fmla="*/ 246976 h 358612"/>
                    <a:gd name="connsiteX5" fmla="*/ 12527 w 328894"/>
                    <a:gd name="connsiteY5" fmla="*/ 104101 h 358612"/>
                    <a:gd name="connsiteX6" fmla="*/ 144925 w 328894"/>
                    <a:gd name="connsiteY6" fmla="*/ 1231 h 358612"/>
                    <a:gd name="connsiteX7" fmla="*/ 245890 w 328894"/>
                    <a:gd name="connsiteY7" fmla="*/ 19328 h 358612"/>
                    <a:gd name="connsiteX8" fmla="*/ 323042 w 328894"/>
                    <a:gd name="connsiteY8" fmla="*/ 127914 h 358612"/>
                    <a:gd name="connsiteX9" fmla="*/ 328758 w 328894"/>
                    <a:gd name="connsiteY9" fmla="*/ 172681 h 358612"/>
                    <a:gd name="connsiteX10" fmla="*/ 93490 w 328894"/>
                    <a:gd name="connsiteY10" fmla="*/ 176491 h 358612"/>
                    <a:gd name="connsiteX11" fmla="*/ 102062 w 328894"/>
                    <a:gd name="connsiteY11" fmla="*/ 238404 h 358612"/>
                    <a:gd name="connsiteX12" fmla="*/ 184930 w 328894"/>
                    <a:gd name="connsiteY12" fmla="*/ 280313 h 358612"/>
                    <a:gd name="connsiteX13" fmla="*/ 228745 w 328894"/>
                    <a:gd name="connsiteY13" fmla="*/ 234594 h 358612"/>
                    <a:gd name="connsiteX14" fmla="*/ 235412 w 328894"/>
                    <a:gd name="connsiteY14" fmla="*/ 153631 h 358612"/>
                    <a:gd name="connsiteX15" fmla="*/ 223983 w 328894"/>
                    <a:gd name="connsiteY15" fmla="*/ 109816 h 358612"/>
                    <a:gd name="connsiteX16" fmla="*/ 164927 w 328894"/>
                    <a:gd name="connsiteY16" fmla="*/ 73621 h 358612"/>
                    <a:gd name="connsiteX17" fmla="*/ 106825 w 328894"/>
                    <a:gd name="connsiteY17" fmla="*/ 110769 h 358612"/>
                    <a:gd name="connsiteX18" fmla="*/ 93490 w 328894"/>
                    <a:gd name="connsiteY18" fmla="*/ 176491 h 35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8894" h="358612">
                      <a:moveTo>
                        <a:pt x="328758" y="172681"/>
                      </a:moveTo>
                      <a:cubicBezTo>
                        <a:pt x="329710" y="208876"/>
                        <a:pt x="325900" y="241261"/>
                        <a:pt x="310660" y="271741"/>
                      </a:cubicBezTo>
                      <a:cubicBezTo>
                        <a:pt x="284942" y="323176"/>
                        <a:pt x="243985" y="351751"/>
                        <a:pt x="186835" y="357466"/>
                      </a:cubicBezTo>
                      <a:cubicBezTo>
                        <a:pt x="155402" y="360324"/>
                        <a:pt x="123970" y="358419"/>
                        <a:pt x="94442" y="345084"/>
                      </a:cubicBezTo>
                      <a:cubicBezTo>
                        <a:pt x="50627" y="326034"/>
                        <a:pt x="23005" y="292696"/>
                        <a:pt x="9670" y="246976"/>
                      </a:cubicBezTo>
                      <a:cubicBezTo>
                        <a:pt x="-3665" y="199351"/>
                        <a:pt x="-3665" y="150773"/>
                        <a:pt x="12527" y="104101"/>
                      </a:cubicBezTo>
                      <a:cubicBezTo>
                        <a:pt x="34435" y="42189"/>
                        <a:pt x="80155" y="7898"/>
                        <a:pt x="144925" y="1231"/>
                      </a:cubicBezTo>
                      <a:cubicBezTo>
                        <a:pt x="180167" y="-2579"/>
                        <a:pt x="214458" y="2184"/>
                        <a:pt x="245890" y="19328"/>
                      </a:cubicBezTo>
                      <a:cubicBezTo>
                        <a:pt x="288752" y="43141"/>
                        <a:pt x="313517" y="81241"/>
                        <a:pt x="323042" y="127914"/>
                      </a:cubicBezTo>
                      <a:cubicBezTo>
                        <a:pt x="326852" y="144106"/>
                        <a:pt x="328758" y="159346"/>
                        <a:pt x="328758" y="172681"/>
                      </a:cubicBezTo>
                      <a:close/>
                      <a:moveTo>
                        <a:pt x="93490" y="176491"/>
                      </a:moveTo>
                      <a:cubicBezTo>
                        <a:pt x="93490" y="204114"/>
                        <a:pt x="96348" y="223164"/>
                        <a:pt x="102062" y="238404"/>
                      </a:cubicBezTo>
                      <a:cubicBezTo>
                        <a:pt x="117302" y="278409"/>
                        <a:pt x="151592" y="288886"/>
                        <a:pt x="184930" y="280313"/>
                      </a:cubicBezTo>
                      <a:cubicBezTo>
                        <a:pt x="208742" y="273646"/>
                        <a:pt x="222077" y="256501"/>
                        <a:pt x="228745" y="234594"/>
                      </a:cubicBezTo>
                      <a:cubicBezTo>
                        <a:pt x="237317" y="207923"/>
                        <a:pt x="237317" y="181254"/>
                        <a:pt x="235412" y="153631"/>
                      </a:cubicBezTo>
                      <a:cubicBezTo>
                        <a:pt x="234460" y="138391"/>
                        <a:pt x="230650" y="124104"/>
                        <a:pt x="223983" y="109816"/>
                      </a:cubicBezTo>
                      <a:cubicBezTo>
                        <a:pt x="211600" y="86004"/>
                        <a:pt x="191598" y="73621"/>
                        <a:pt x="164927" y="73621"/>
                      </a:cubicBezTo>
                      <a:cubicBezTo>
                        <a:pt x="138258" y="73621"/>
                        <a:pt x="118255" y="86004"/>
                        <a:pt x="106825" y="110769"/>
                      </a:cubicBezTo>
                      <a:cubicBezTo>
                        <a:pt x="95395" y="133629"/>
                        <a:pt x="94442" y="156489"/>
                        <a:pt x="93490" y="17649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102137B2-71FA-AEBF-77EA-F0AFE37514D4}"/>
                    </a:ext>
                  </a:extLst>
                </p:cNvPr>
                <p:cNvSpPr/>
                <p:nvPr userDrawn="1"/>
              </p:nvSpPr>
              <p:spPr>
                <a:xfrm>
                  <a:off x="7459837" y="993244"/>
                  <a:ext cx="328801" cy="358418"/>
                </a:xfrm>
                <a:custGeom>
                  <a:avLst/>
                  <a:gdLst>
                    <a:gd name="connsiteX0" fmla="*/ 179 w 328801"/>
                    <a:gd name="connsiteY0" fmla="*/ 179103 h 358418"/>
                    <a:gd name="connsiteX1" fmla="*/ 22086 w 328801"/>
                    <a:gd name="connsiteY1" fmla="*/ 79090 h 358418"/>
                    <a:gd name="connsiteX2" fmla="*/ 144958 w 328801"/>
                    <a:gd name="connsiteY2" fmla="*/ 985 h 358418"/>
                    <a:gd name="connsiteX3" fmla="*/ 239256 w 328801"/>
                    <a:gd name="connsiteY3" fmla="*/ 16225 h 358418"/>
                    <a:gd name="connsiteX4" fmla="*/ 317361 w 328801"/>
                    <a:gd name="connsiteY4" fmla="*/ 108618 h 358418"/>
                    <a:gd name="connsiteX5" fmla="*/ 314504 w 328801"/>
                    <a:gd name="connsiteY5" fmla="*/ 258160 h 358418"/>
                    <a:gd name="connsiteX6" fmla="*/ 184964 w 328801"/>
                    <a:gd name="connsiteY6" fmla="*/ 357220 h 358418"/>
                    <a:gd name="connsiteX7" fmla="*/ 100191 w 328801"/>
                    <a:gd name="connsiteY7" fmla="*/ 347695 h 358418"/>
                    <a:gd name="connsiteX8" fmla="*/ 8751 w 328801"/>
                    <a:gd name="connsiteY8" fmla="*/ 245778 h 358418"/>
                    <a:gd name="connsiteX9" fmla="*/ 179 w 328801"/>
                    <a:gd name="connsiteY9" fmla="*/ 179103 h 358418"/>
                    <a:gd name="connsiteX10" fmla="*/ 235446 w 328801"/>
                    <a:gd name="connsiteY10" fmla="*/ 180055 h 358418"/>
                    <a:gd name="connsiteX11" fmla="*/ 226874 w 328801"/>
                    <a:gd name="connsiteY11" fmla="*/ 120048 h 358418"/>
                    <a:gd name="connsiteX12" fmla="*/ 164961 w 328801"/>
                    <a:gd name="connsiteY12" fmla="*/ 74328 h 358418"/>
                    <a:gd name="connsiteX13" fmla="*/ 102096 w 328801"/>
                    <a:gd name="connsiteY13" fmla="*/ 119095 h 358418"/>
                    <a:gd name="connsiteX14" fmla="*/ 100191 w 328801"/>
                    <a:gd name="connsiteY14" fmla="*/ 236253 h 358418"/>
                    <a:gd name="connsiteX15" fmla="*/ 120194 w 328801"/>
                    <a:gd name="connsiteY15" fmla="*/ 268638 h 358418"/>
                    <a:gd name="connsiteX16" fmla="*/ 225921 w 328801"/>
                    <a:gd name="connsiteY16" fmla="*/ 241015 h 358418"/>
                    <a:gd name="connsiteX17" fmla="*/ 235446 w 328801"/>
                    <a:gd name="connsiteY17" fmla="*/ 180055 h 358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28801" h="358418">
                      <a:moveTo>
                        <a:pt x="179" y="179103"/>
                      </a:moveTo>
                      <a:cubicBezTo>
                        <a:pt x="179" y="142908"/>
                        <a:pt x="5894" y="109570"/>
                        <a:pt x="22086" y="79090"/>
                      </a:cubicBezTo>
                      <a:cubicBezTo>
                        <a:pt x="48756" y="30513"/>
                        <a:pt x="90666" y="5748"/>
                        <a:pt x="144958" y="985"/>
                      </a:cubicBezTo>
                      <a:cubicBezTo>
                        <a:pt x="177344" y="-1872"/>
                        <a:pt x="209729" y="985"/>
                        <a:pt x="239256" y="16225"/>
                      </a:cubicBezTo>
                      <a:cubicBezTo>
                        <a:pt x="278308" y="35275"/>
                        <a:pt x="304979" y="66708"/>
                        <a:pt x="317361" y="108618"/>
                      </a:cubicBezTo>
                      <a:cubicBezTo>
                        <a:pt x="332601" y="158148"/>
                        <a:pt x="333554" y="209583"/>
                        <a:pt x="314504" y="258160"/>
                      </a:cubicBezTo>
                      <a:cubicBezTo>
                        <a:pt x="292596" y="317215"/>
                        <a:pt x="247829" y="350553"/>
                        <a:pt x="184964" y="357220"/>
                      </a:cubicBezTo>
                      <a:cubicBezTo>
                        <a:pt x="156389" y="360078"/>
                        <a:pt x="126861" y="358173"/>
                        <a:pt x="100191" y="347695"/>
                      </a:cubicBezTo>
                      <a:cubicBezTo>
                        <a:pt x="52566" y="329598"/>
                        <a:pt x="23039" y="294355"/>
                        <a:pt x="8751" y="245778"/>
                      </a:cubicBezTo>
                      <a:cubicBezTo>
                        <a:pt x="2083" y="222918"/>
                        <a:pt x="-774" y="201010"/>
                        <a:pt x="179" y="179103"/>
                      </a:cubicBezTo>
                      <a:close/>
                      <a:moveTo>
                        <a:pt x="235446" y="180055"/>
                      </a:moveTo>
                      <a:cubicBezTo>
                        <a:pt x="235446" y="158148"/>
                        <a:pt x="233541" y="139098"/>
                        <a:pt x="226874" y="120048"/>
                      </a:cubicBezTo>
                      <a:cubicBezTo>
                        <a:pt x="216396" y="90520"/>
                        <a:pt x="193536" y="74328"/>
                        <a:pt x="164961" y="74328"/>
                      </a:cubicBezTo>
                      <a:cubicBezTo>
                        <a:pt x="135433" y="74328"/>
                        <a:pt x="112574" y="88615"/>
                        <a:pt x="102096" y="119095"/>
                      </a:cubicBezTo>
                      <a:cubicBezTo>
                        <a:pt x="88761" y="158148"/>
                        <a:pt x="88761" y="197200"/>
                        <a:pt x="100191" y="236253"/>
                      </a:cubicBezTo>
                      <a:cubicBezTo>
                        <a:pt x="104001" y="248635"/>
                        <a:pt x="110669" y="260065"/>
                        <a:pt x="120194" y="268638"/>
                      </a:cubicBezTo>
                      <a:cubicBezTo>
                        <a:pt x="154483" y="298165"/>
                        <a:pt x="209729" y="283878"/>
                        <a:pt x="225921" y="241015"/>
                      </a:cubicBezTo>
                      <a:cubicBezTo>
                        <a:pt x="233541" y="220060"/>
                        <a:pt x="234494" y="199105"/>
                        <a:pt x="235446" y="1800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B12C613E-7EEA-6E14-5380-17E6792F842D}"/>
                    </a:ext>
                  </a:extLst>
                </p:cNvPr>
                <p:cNvSpPr/>
                <p:nvPr userDrawn="1"/>
              </p:nvSpPr>
              <p:spPr>
                <a:xfrm>
                  <a:off x="4745391" y="998039"/>
                  <a:ext cx="298132" cy="353046"/>
                </a:xfrm>
                <a:custGeom>
                  <a:avLst/>
                  <a:gdLst>
                    <a:gd name="connsiteX0" fmla="*/ 208597 w 298132"/>
                    <a:gd name="connsiteY0" fmla="*/ 311468 h 353046"/>
                    <a:gd name="connsiteX1" fmla="*/ 163830 w 298132"/>
                    <a:gd name="connsiteY1" fmla="*/ 343853 h 353046"/>
                    <a:gd name="connsiteX2" fmla="*/ 56197 w 298132"/>
                    <a:gd name="connsiteY2" fmla="*/ 340043 h 353046"/>
                    <a:gd name="connsiteX3" fmla="*/ 3810 w 298132"/>
                    <a:gd name="connsiteY3" fmla="*/ 266700 h 353046"/>
                    <a:gd name="connsiteX4" fmla="*/ 0 w 298132"/>
                    <a:gd name="connsiteY4" fmla="*/ 224790 h 353046"/>
                    <a:gd name="connsiteX5" fmla="*/ 0 w 298132"/>
                    <a:gd name="connsiteY5" fmla="*/ 5715 h 353046"/>
                    <a:gd name="connsiteX6" fmla="*/ 5715 w 298132"/>
                    <a:gd name="connsiteY6" fmla="*/ 0 h 353046"/>
                    <a:gd name="connsiteX7" fmla="*/ 86677 w 298132"/>
                    <a:gd name="connsiteY7" fmla="*/ 0 h 353046"/>
                    <a:gd name="connsiteX8" fmla="*/ 92392 w 298132"/>
                    <a:gd name="connsiteY8" fmla="*/ 6668 h 353046"/>
                    <a:gd name="connsiteX9" fmla="*/ 92392 w 298132"/>
                    <a:gd name="connsiteY9" fmla="*/ 222885 h 353046"/>
                    <a:gd name="connsiteX10" fmla="*/ 95250 w 298132"/>
                    <a:gd name="connsiteY10" fmla="*/ 247650 h 353046"/>
                    <a:gd name="connsiteX11" fmla="*/ 128588 w 298132"/>
                    <a:gd name="connsiteY11" fmla="*/ 276225 h 353046"/>
                    <a:gd name="connsiteX12" fmla="*/ 181927 w 298132"/>
                    <a:gd name="connsiteY12" fmla="*/ 268605 h 353046"/>
                    <a:gd name="connsiteX13" fmla="*/ 198120 w 298132"/>
                    <a:gd name="connsiteY13" fmla="*/ 255270 h 353046"/>
                    <a:gd name="connsiteX14" fmla="*/ 204788 w 298132"/>
                    <a:gd name="connsiteY14" fmla="*/ 236220 h 353046"/>
                    <a:gd name="connsiteX15" fmla="*/ 204788 w 298132"/>
                    <a:gd name="connsiteY15" fmla="*/ 5715 h 353046"/>
                    <a:gd name="connsiteX16" fmla="*/ 210502 w 298132"/>
                    <a:gd name="connsiteY16" fmla="*/ 0 h 353046"/>
                    <a:gd name="connsiteX17" fmla="*/ 292417 w 298132"/>
                    <a:gd name="connsiteY17" fmla="*/ 0 h 353046"/>
                    <a:gd name="connsiteX18" fmla="*/ 298132 w 298132"/>
                    <a:gd name="connsiteY18" fmla="*/ 5715 h 353046"/>
                    <a:gd name="connsiteX19" fmla="*/ 298132 w 298132"/>
                    <a:gd name="connsiteY19" fmla="*/ 340995 h 353046"/>
                    <a:gd name="connsiteX20" fmla="*/ 293370 w 298132"/>
                    <a:gd name="connsiteY20" fmla="*/ 345758 h 353046"/>
                    <a:gd name="connsiteX21" fmla="*/ 216217 w 298132"/>
                    <a:gd name="connsiteY21" fmla="*/ 345758 h 353046"/>
                    <a:gd name="connsiteX22" fmla="*/ 210502 w 298132"/>
                    <a:gd name="connsiteY22" fmla="*/ 340995 h 353046"/>
                    <a:gd name="connsiteX23" fmla="*/ 208597 w 298132"/>
                    <a:gd name="connsiteY23" fmla="*/ 311468 h 3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8132" h="353046">
                      <a:moveTo>
                        <a:pt x="208597" y="311468"/>
                      </a:moveTo>
                      <a:cubicBezTo>
                        <a:pt x="195263" y="326708"/>
                        <a:pt x="180975" y="338138"/>
                        <a:pt x="163830" y="343853"/>
                      </a:cubicBezTo>
                      <a:cubicBezTo>
                        <a:pt x="127635" y="356235"/>
                        <a:pt x="91440" y="357188"/>
                        <a:pt x="56197" y="340043"/>
                      </a:cubicBezTo>
                      <a:cubicBezTo>
                        <a:pt x="25717" y="325755"/>
                        <a:pt x="10477" y="299085"/>
                        <a:pt x="3810" y="266700"/>
                      </a:cubicBezTo>
                      <a:cubicBezTo>
                        <a:pt x="952" y="252413"/>
                        <a:pt x="0" y="239078"/>
                        <a:pt x="0" y="224790"/>
                      </a:cubicBezTo>
                      <a:cubicBezTo>
                        <a:pt x="0" y="151448"/>
                        <a:pt x="0" y="79057"/>
                        <a:pt x="0" y="5715"/>
                      </a:cubicBezTo>
                      <a:cubicBezTo>
                        <a:pt x="0" y="953"/>
                        <a:pt x="952" y="0"/>
                        <a:pt x="5715" y="0"/>
                      </a:cubicBezTo>
                      <a:cubicBezTo>
                        <a:pt x="32385" y="0"/>
                        <a:pt x="60007" y="0"/>
                        <a:pt x="86677" y="0"/>
                      </a:cubicBezTo>
                      <a:cubicBezTo>
                        <a:pt x="92392" y="0"/>
                        <a:pt x="92392" y="1905"/>
                        <a:pt x="92392" y="6668"/>
                      </a:cubicBezTo>
                      <a:cubicBezTo>
                        <a:pt x="92392" y="79057"/>
                        <a:pt x="92392" y="150495"/>
                        <a:pt x="92392" y="222885"/>
                      </a:cubicBezTo>
                      <a:cubicBezTo>
                        <a:pt x="92392" y="231458"/>
                        <a:pt x="93345" y="240030"/>
                        <a:pt x="95250" y="247650"/>
                      </a:cubicBezTo>
                      <a:cubicBezTo>
                        <a:pt x="100013" y="263843"/>
                        <a:pt x="111442" y="274320"/>
                        <a:pt x="128588" y="276225"/>
                      </a:cubicBezTo>
                      <a:cubicBezTo>
                        <a:pt x="146685" y="279083"/>
                        <a:pt x="164782" y="277178"/>
                        <a:pt x="181927" y="268605"/>
                      </a:cubicBezTo>
                      <a:cubicBezTo>
                        <a:pt x="188595" y="265747"/>
                        <a:pt x="193357" y="260985"/>
                        <a:pt x="198120" y="255270"/>
                      </a:cubicBezTo>
                      <a:cubicBezTo>
                        <a:pt x="202882" y="249555"/>
                        <a:pt x="205740" y="243840"/>
                        <a:pt x="204788" y="236220"/>
                      </a:cubicBezTo>
                      <a:cubicBezTo>
                        <a:pt x="204788" y="159068"/>
                        <a:pt x="204788" y="82868"/>
                        <a:pt x="204788" y="5715"/>
                      </a:cubicBezTo>
                      <a:cubicBezTo>
                        <a:pt x="204788" y="953"/>
                        <a:pt x="205740" y="0"/>
                        <a:pt x="210502" y="0"/>
                      </a:cubicBezTo>
                      <a:cubicBezTo>
                        <a:pt x="238125" y="0"/>
                        <a:pt x="264795" y="0"/>
                        <a:pt x="292417" y="0"/>
                      </a:cubicBezTo>
                      <a:cubicBezTo>
                        <a:pt x="296227" y="0"/>
                        <a:pt x="298132" y="953"/>
                        <a:pt x="298132" y="5715"/>
                      </a:cubicBezTo>
                      <a:cubicBezTo>
                        <a:pt x="298132" y="117157"/>
                        <a:pt x="298132" y="229553"/>
                        <a:pt x="298132" y="340995"/>
                      </a:cubicBezTo>
                      <a:cubicBezTo>
                        <a:pt x="298132" y="344805"/>
                        <a:pt x="297180" y="345758"/>
                        <a:pt x="293370" y="345758"/>
                      </a:cubicBezTo>
                      <a:cubicBezTo>
                        <a:pt x="267652" y="345758"/>
                        <a:pt x="241935" y="345758"/>
                        <a:pt x="216217" y="345758"/>
                      </a:cubicBezTo>
                      <a:cubicBezTo>
                        <a:pt x="212407" y="345758"/>
                        <a:pt x="211455" y="344805"/>
                        <a:pt x="210502" y="340995"/>
                      </a:cubicBezTo>
                      <a:cubicBezTo>
                        <a:pt x="209550" y="332422"/>
                        <a:pt x="208597" y="322897"/>
                        <a:pt x="208597" y="31146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79E0DB6-80DB-8789-ECC1-62BC2B74D85F}"/>
                    </a:ext>
                  </a:extLst>
                </p:cNvPr>
                <p:cNvSpPr/>
                <p:nvPr userDrawn="1"/>
              </p:nvSpPr>
              <p:spPr>
                <a:xfrm>
                  <a:off x="6381107" y="989903"/>
                  <a:ext cx="303651" cy="358785"/>
                </a:xfrm>
                <a:custGeom>
                  <a:avLst/>
                  <a:gdLst>
                    <a:gd name="connsiteX0" fmla="*/ 259759 w 303651"/>
                    <a:gd name="connsiteY0" fmla="*/ 137677 h 358785"/>
                    <a:gd name="connsiteX1" fmla="*/ 221659 w 303651"/>
                    <a:gd name="connsiteY1" fmla="*/ 137677 h 358785"/>
                    <a:gd name="connsiteX2" fmla="*/ 215943 w 303651"/>
                    <a:gd name="connsiteY2" fmla="*/ 131962 h 358785"/>
                    <a:gd name="connsiteX3" fmla="*/ 182606 w 303651"/>
                    <a:gd name="connsiteY3" fmla="*/ 81479 h 358785"/>
                    <a:gd name="connsiteX4" fmla="*/ 117836 w 303651"/>
                    <a:gd name="connsiteY4" fmla="*/ 90052 h 358785"/>
                    <a:gd name="connsiteX5" fmla="*/ 98786 w 303651"/>
                    <a:gd name="connsiteY5" fmla="*/ 121484 h 358785"/>
                    <a:gd name="connsiteX6" fmla="*/ 100691 w 303651"/>
                    <a:gd name="connsiteY6" fmla="*/ 245309 h 358785"/>
                    <a:gd name="connsiteX7" fmla="*/ 145459 w 303651"/>
                    <a:gd name="connsiteY7" fmla="*/ 283409 h 358785"/>
                    <a:gd name="connsiteX8" fmla="*/ 206418 w 303651"/>
                    <a:gd name="connsiteY8" fmla="*/ 263407 h 358785"/>
                    <a:gd name="connsiteX9" fmla="*/ 215943 w 303651"/>
                    <a:gd name="connsiteY9" fmla="*/ 236737 h 358785"/>
                    <a:gd name="connsiteX10" fmla="*/ 220706 w 303651"/>
                    <a:gd name="connsiteY10" fmla="*/ 232927 h 358785"/>
                    <a:gd name="connsiteX11" fmla="*/ 299763 w 303651"/>
                    <a:gd name="connsiteY11" fmla="*/ 232927 h 358785"/>
                    <a:gd name="connsiteX12" fmla="*/ 303574 w 303651"/>
                    <a:gd name="connsiteY12" fmla="*/ 237689 h 358785"/>
                    <a:gd name="connsiteX13" fmla="*/ 253091 w 303651"/>
                    <a:gd name="connsiteY13" fmla="*/ 330082 h 358785"/>
                    <a:gd name="connsiteX14" fmla="*/ 61638 w 303651"/>
                    <a:gd name="connsiteY14" fmla="*/ 328177 h 358785"/>
                    <a:gd name="connsiteX15" fmla="*/ 7346 w 303651"/>
                    <a:gd name="connsiteY15" fmla="*/ 239594 h 358785"/>
                    <a:gd name="connsiteX16" fmla="*/ 12109 w 303651"/>
                    <a:gd name="connsiteY16" fmla="*/ 101482 h 358785"/>
                    <a:gd name="connsiteX17" fmla="*/ 143553 w 303651"/>
                    <a:gd name="connsiteY17" fmla="*/ 517 h 358785"/>
                    <a:gd name="connsiteX18" fmla="*/ 236899 w 303651"/>
                    <a:gd name="connsiteY18" fmla="*/ 17662 h 358785"/>
                    <a:gd name="connsiteX19" fmla="*/ 302621 w 303651"/>
                    <a:gd name="connsiteY19" fmla="*/ 116722 h 358785"/>
                    <a:gd name="connsiteX20" fmla="*/ 303574 w 303651"/>
                    <a:gd name="connsiteY20" fmla="*/ 131009 h 358785"/>
                    <a:gd name="connsiteX21" fmla="*/ 299763 w 303651"/>
                    <a:gd name="connsiteY21" fmla="*/ 135772 h 358785"/>
                    <a:gd name="connsiteX22" fmla="*/ 259759 w 303651"/>
                    <a:gd name="connsiteY22" fmla="*/ 137677 h 35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3651" h="358785">
                      <a:moveTo>
                        <a:pt x="259759" y="137677"/>
                      </a:moveTo>
                      <a:cubicBezTo>
                        <a:pt x="247376" y="137677"/>
                        <a:pt x="234041" y="137677"/>
                        <a:pt x="221659" y="137677"/>
                      </a:cubicBezTo>
                      <a:cubicBezTo>
                        <a:pt x="217849" y="137677"/>
                        <a:pt x="215943" y="136724"/>
                        <a:pt x="215943" y="131962"/>
                      </a:cubicBezTo>
                      <a:cubicBezTo>
                        <a:pt x="214038" y="109102"/>
                        <a:pt x="204513" y="91004"/>
                        <a:pt x="182606" y="81479"/>
                      </a:cubicBezTo>
                      <a:cubicBezTo>
                        <a:pt x="159746" y="71954"/>
                        <a:pt x="137838" y="73859"/>
                        <a:pt x="117836" y="90052"/>
                      </a:cubicBezTo>
                      <a:cubicBezTo>
                        <a:pt x="108311" y="98624"/>
                        <a:pt x="101643" y="109102"/>
                        <a:pt x="98786" y="121484"/>
                      </a:cubicBezTo>
                      <a:cubicBezTo>
                        <a:pt x="89261" y="163394"/>
                        <a:pt x="88309" y="204352"/>
                        <a:pt x="100691" y="245309"/>
                      </a:cubicBezTo>
                      <a:cubicBezTo>
                        <a:pt x="107359" y="267217"/>
                        <a:pt x="122599" y="280552"/>
                        <a:pt x="145459" y="283409"/>
                      </a:cubicBezTo>
                      <a:cubicBezTo>
                        <a:pt x="168318" y="287219"/>
                        <a:pt x="190226" y="283409"/>
                        <a:pt x="206418" y="263407"/>
                      </a:cubicBezTo>
                      <a:cubicBezTo>
                        <a:pt x="213086" y="255787"/>
                        <a:pt x="215943" y="246262"/>
                        <a:pt x="215943" y="236737"/>
                      </a:cubicBezTo>
                      <a:cubicBezTo>
                        <a:pt x="215943" y="233879"/>
                        <a:pt x="216896" y="232927"/>
                        <a:pt x="220706" y="232927"/>
                      </a:cubicBezTo>
                      <a:cubicBezTo>
                        <a:pt x="247376" y="232927"/>
                        <a:pt x="273093" y="232927"/>
                        <a:pt x="299763" y="232927"/>
                      </a:cubicBezTo>
                      <a:cubicBezTo>
                        <a:pt x="304526" y="232927"/>
                        <a:pt x="303574" y="234832"/>
                        <a:pt x="303574" y="237689"/>
                      </a:cubicBezTo>
                      <a:cubicBezTo>
                        <a:pt x="300716" y="276742"/>
                        <a:pt x="283571" y="307222"/>
                        <a:pt x="253091" y="330082"/>
                      </a:cubicBezTo>
                      <a:cubicBezTo>
                        <a:pt x="200703" y="369134"/>
                        <a:pt x="113074" y="368182"/>
                        <a:pt x="61638" y="328177"/>
                      </a:cubicBezTo>
                      <a:cubicBezTo>
                        <a:pt x="32111" y="305317"/>
                        <a:pt x="14966" y="275789"/>
                        <a:pt x="7346" y="239594"/>
                      </a:cubicBezTo>
                      <a:cubicBezTo>
                        <a:pt x="-3132" y="192922"/>
                        <a:pt x="-3132" y="146249"/>
                        <a:pt x="12109" y="101482"/>
                      </a:cubicBezTo>
                      <a:cubicBezTo>
                        <a:pt x="32111" y="42427"/>
                        <a:pt x="80688" y="5279"/>
                        <a:pt x="143553" y="517"/>
                      </a:cubicBezTo>
                      <a:cubicBezTo>
                        <a:pt x="175938" y="-1388"/>
                        <a:pt x="208324" y="1469"/>
                        <a:pt x="236899" y="17662"/>
                      </a:cubicBezTo>
                      <a:cubicBezTo>
                        <a:pt x="275951" y="39569"/>
                        <a:pt x="296906" y="72907"/>
                        <a:pt x="302621" y="116722"/>
                      </a:cubicBezTo>
                      <a:cubicBezTo>
                        <a:pt x="303574" y="121484"/>
                        <a:pt x="303574" y="126247"/>
                        <a:pt x="303574" y="131009"/>
                      </a:cubicBezTo>
                      <a:cubicBezTo>
                        <a:pt x="303574" y="134819"/>
                        <a:pt x="302621" y="135772"/>
                        <a:pt x="299763" y="135772"/>
                      </a:cubicBezTo>
                      <a:cubicBezTo>
                        <a:pt x="286428" y="137677"/>
                        <a:pt x="273093" y="137677"/>
                        <a:pt x="259759" y="1376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F18C999-76AA-908B-71E9-5E76AC2A0C12}"/>
                    </a:ext>
                  </a:extLst>
                </p:cNvPr>
                <p:cNvSpPr/>
                <p:nvPr userDrawn="1"/>
              </p:nvSpPr>
              <p:spPr>
                <a:xfrm>
                  <a:off x="7848635" y="854212"/>
                  <a:ext cx="93345" cy="490537"/>
                </a:xfrm>
                <a:custGeom>
                  <a:avLst/>
                  <a:gdLst>
                    <a:gd name="connsiteX0" fmla="*/ 0 w 93345"/>
                    <a:gd name="connsiteY0" fmla="*/ 245745 h 490537"/>
                    <a:gd name="connsiteX1" fmla="*/ 0 w 93345"/>
                    <a:gd name="connsiteY1" fmla="*/ 5715 h 490537"/>
                    <a:gd name="connsiteX2" fmla="*/ 5715 w 93345"/>
                    <a:gd name="connsiteY2" fmla="*/ 0 h 490537"/>
                    <a:gd name="connsiteX3" fmla="*/ 87630 w 93345"/>
                    <a:gd name="connsiteY3" fmla="*/ 0 h 490537"/>
                    <a:gd name="connsiteX4" fmla="*/ 93345 w 93345"/>
                    <a:gd name="connsiteY4" fmla="*/ 5715 h 490537"/>
                    <a:gd name="connsiteX5" fmla="*/ 93345 w 93345"/>
                    <a:gd name="connsiteY5" fmla="*/ 484822 h 490537"/>
                    <a:gd name="connsiteX6" fmla="*/ 87630 w 93345"/>
                    <a:gd name="connsiteY6" fmla="*/ 490537 h 490537"/>
                    <a:gd name="connsiteX7" fmla="*/ 5715 w 93345"/>
                    <a:gd name="connsiteY7" fmla="*/ 490537 h 490537"/>
                    <a:gd name="connsiteX8" fmla="*/ 0 w 93345"/>
                    <a:gd name="connsiteY8" fmla="*/ 484822 h 490537"/>
                    <a:gd name="connsiteX9" fmla="*/ 0 w 93345"/>
                    <a:gd name="connsiteY9" fmla="*/ 245745 h 49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490537">
                      <a:moveTo>
                        <a:pt x="0" y="245745"/>
                      </a:moveTo>
                      <a:cubicBezTo>
                        <a:pt x="0" y="165735"/>
                        <a:pt x="0" y="85725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3" y="0"/>
                        <a:pt x="93345" y="952"/>
                        <a:pt x="93345" y="5715"/>
                      </a:cubicBezTo>
                      <a:cubicBezTo>
                        <a:pt x="93345" y="165735"/>
                        <a:pt x="93345" y="324803"/>
                        <a:pt x="93345" y="484822"/>
                      </a:cubicBezTo>
                      <a:cubicBezTo>
                        <a:pt x="93345" y="489585"/>
                        <a:pt x="92393" y="490537"/>
                        <a:pt x="87630" y="490537"/>
                      </a:cubicBezTo>
                      <a:cubicBezTo>
                        <a:pt x="60008" y="490537"/>
                        <a:pt x="33338" y="490537"/>
                        <a:pt x="5715" y="490537"/>
                      </a:cubicBezTo>
                      <a:cubicBezTo>
                        <a:pt x="953" y="490537"/>
                        <a:pt x="0" y="488633"/>
                        <a:pt x="0" y="484822"/>
                      </a:cubicBezTo>
                      <a:cubicBezTo>
                        <a:pt x="953" y="404812"/>
                        <a:pt x="0" y="324803"/>
                        <a:pt x="0" y="24574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B2B7C8A2-B440-CB48-D9BF-81B3F95DA93A}"/>
                    </a:ext>
                  </a:extLst>
                </p:cNvPr>
                <p:cNvSpPr/>
                <p:nvPr userDrawn="1"/>
              </p:nvSpPr>
              <p:spPr>
                <a:xfrm>
                  <a:off x="5291173" y="853969"/>
                  <a:ext cx="94297" cy="490065"/>
                </a:xfrm>
                <a:custGeom>
                  <a:avLst/>
                  <a:gdLst>
                    <a:gd name="connsiteX0" fmla="*/ 93345 w 94297"/>
                    <a:gd name="connsiteY0" fmla="*/ 245035 h 490065"/>
                    <a:gd name="connsiteX1" fmla="*/ 93345 w 94297"/>
                    <a:gd name="connsiteY1" fmla="*/ 484113 h 490065"/>
                    <a:gd name="connsiteX2" fmla="*/ 87630 w 94297"/>
                    <a:gd name="connsiteY2" fmla="*/ 489828 h 490065"/>
                    <a:gd name="connsiteX3" fmla="*/ 5715 w 94297"/>
                    <a:gd name="connsiteY3" fmla="*/ 489828 h 490065"/>
                    <a:gd name="connsiteX4" fmla="*/ 0 w 94297"/>
                    <a:gd name="connsiteY4" fmla="*/ 485065 h 490065"/>
                    <a:gd name="connsiteX5" fmla="*/ 0 w 94297"/>
                    <a:gd name="connsiteY5" fmla="*/ 5005 h 490065"/>
                    <a:gd name="connsiteX6" fmla="*/ 5715 w 94297"/>
                    <a:gd name="connsiteY6" fmla="*/ 243 h 490065"/>
                    <a:gd name="connsiteX7" fmla="*/ 87630 w 94297"/>
                    <a:gd name="connsiteY7" fmla="*/ 243 h 490065"/>
                    <a:gd name="connsiteX8" fmla="*/ 94298 w 94297"/>
                    <a:gd name="connsiteY8" fmla="*/ 5958 h 490065"/>
                    <a:gd name="connsiteX9" fmla="*/ 93345 w 94297"/>
                    <a:gd name="connsiteY9" fmla="*/ 245035 h 49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297" h="490065">
                      <a:moveTo>
                        <a:pt x="93345" y="245035"/>
                      </a:moveTo>
                      <a:cubicBezTo>
                        <a:pt x="93345" y="325045"/>
                        <a:pt x="93345" y="404103"/>
                        <a:pt x="93345" y="484113"/>
                      </a:cubicBezTo>
                      <a:cubicBezTo>
                        <a:pt x="93345" y="488875"/>
                        <a:pt x="92393" y="490780"/>
                        <a:pt x="87630" y="489828"/>
                      </a:cubicBezTo>
                      <a:cubicBezTo>
                        <a:pt x="60008" y="489828"/>
                        <a:pt x="33338" y="489828"/>
                        <a:pt x="5715" y="489828"/>
                      </a:cubicBezTo>
                      <a:cubicBezTo>
                        <a:pt x="1905" y="489828"/>
                        <a:pt x="0" y="488875"/>
                        <a:pt x="0" y="485065"/>
                      </a:cubicBezTo>
                      <a:cubicBezTo>
                        <a:pt x="0" y="325045"/>
                        <a:pt x="0" y="165025"/>
                        <a:pt x="0" y="5005"/>
                      </a:cubicBezTo>
                      <a:cubicBezTo>
                        <a:pt x="0" y="1195"/>
                        <a:pt x="953" y="-710"/>
                        <a:pt x="5715" y="243"/>
                      </a:cubicBezTo>
                      <a:cubicBezTo>
                        <a:pt x="33338" y="243"/>
                        <a:pt x="60008" y="243"/>
                        <a:pt x="87630" y="243"/>
                      </a:cubicBezTo>
                      <a:cubicBezTo>
                        <a:pt x="92393" y="243"/>
                        <a:pt x="94298" y="1195"/>
                        <a:pt x="94298" y="5958"/>
                      </a:cubicBezTo>
                      <a:cubicBezTo>
                        <a:pt x="93345" y="85968"/>
                        <a:pt x="93345" y="165978"/>
                        <a:pt x="93345" y="24503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7BB1C30-479F-C465-10A7-9AF94F92B05B}"/>
                    </a:ext>
                  </a:extLst>
                </p:cNvPr>
                <p:cNvSpPr/>
                <p:nvPr userDrawn="1"/>
              </p:nvSpPr>
              <p:spPr>
                <a:xfrm>
                  <a:off x="5117818" y="998992"/>
                  <a:ext cx="93345" cy="345757"/>
                </a:xfrm>
                <a:custGeom>
                  <a:avLst/>
                  <a:gdLst>
                    <a:gd name="connsiteX0" fmla="*/ 0 w 93345"/>
                    <a:gd name="connsiteY0" fmla="*/ 172402 h 345757"/>
                    <a:gd name="connsiteX1" fmla="*/ 0 w 93345"/>
                    <a:gd name="connsiteY1" fmla="*/ 5715 h 345757"/>
                    <a:gd name="connsiteX2" fmla="*/ 5715 w 93345"/>
                    <a:gd name="connsiteY2" fmla="*/ 0 h 345757"/>
                    <a:gd name="connsiteX3" fmla="*/ 87630 w 93345"/>
                    <a:gd name="connsiteY3" fmla="*/ 0 h 345757"/>
                    <a:gd name="connsiteX4" fmla="*/ 93345 w 93345"/>
                    <a:gd name="connsiteY4" fmla="*/ 5715 h 345757"/>
                    <a:gd name="connsiteX5" fmla="*/ 93345 w 93345"/>
                    <a:gd name="connsiteY5" fmla="*/ 340042 h 345757"/>
                    <a:gd name="connsiteX6" fmla="*/ 87630 w 93345"/>
                    <a:gd name="connsiteY6" fmla="*/ 345757 h 345757"/>
                    <a:gd name="connsiteX7" fmla="*/ 5715 w 93345"/>
                    <a:gd name="connsiteY7" fmla="*/ 345757 h 345757"/>
                    <a:gd name="connsiteX8" fmla="*/ 0 w 93345"/>
                    <a:gd name="connsiteY8" fmla="*/ 340042 h 345757"/>
                    <a:gd name="connsiteX9" fmla="*/ 0 w 93345"/>
                    <a:gd name="connsiteY9" fmla="*/ 17240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345757">
                      <a:moveTo>
                        <a:pt x="0" y="172402"/>
                      </a:moveTo>
                      <a:cubicBezTo>
                        <a:pt x="0" y="117157"/>
                        <a:pt x="0" y="60960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2" y="0"/>
                        <a:pt x="93345" y="952"/>
                        <a:pt x="93345" y="5715"/>
                      </a:cubicBezTo>
                      <a:cubicBezTo>
                        <a:pt x="93345" y="117157"/>
                        <a:pt x="93345" y="228600"/>
                        <a:pt x="93345" y="340042"/>
                      </a:cubicBezTo>
                      <a:cubicBezTo>
                        <a:pt x="93345" y="344805"/>
                        <a:pt x="92392" y="345757"/>
                        <a:pt x="87630" y="345757"/>
                      </a:cubicBezTo>
                      <a:cubicBezTo>
                        <a:pt x="60008" y="345757"/>
                        <a:pt x="33338" y="345757"/>
                        <a:pt x="5715" y="345757"/>
                      </a:cubicBezTo>
                      <a:cubicBezTo>
                        <a:pt x="953" y="345757"/>
                        <a:pt x="0" y="344805"/>
                        <a:pt x="0" y="340042"/>
                      </a:cubicBezTo>
                      <a:cubicBezTo>
                        <a:pt x="0" y="283845"/>
                        <a:pt x="0" y="228600"/>
                        <a:pt x="0" y="17240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6DF95F0-E05A-DA04-4FDD-1A7E98B1BFC4}"/>
                    </a:ext>
                  </a:extLst>
                </p:cNvPr>
                <p:cNvSpPr/>
                <p:nvPr userDrawn="1"/>
              </p:nvSpPr>
              <p:spPr>
                <a:xfrm>
                  <a:off x="5111739" y="862332"/>
                  <a:ext cx="104476" cy="95702"/>
                </a:xfrm>
                <a:custGeom>
                  <a:avLst/>
                  <a:gdLst>
                    <a:gd name="connsiteX0" fmla="*/ 51799 w 104476"/>
                    <a:gd name="connsiteY0" fmla="*/ 95703 h 95702"/>
                    <a:gd name="connsiteX1" fmla="*/ 4174 w 104476"/>
                    <a:gd name="connsiteY1" fmla="*/ 68080 h 95702"/>
                    <a:gd name="connsiteX2" fmla="*/ 46084 w 104476"/>
                    <a:gd name="connsiteY2" fmla="*/ 453 h 95702"/>
                    <a:gd name="connsiteX3" fmla="*/ 93709 w 104476"/>
                    <a:gd name="connsiteY3" fmla="*/ 17598 h 95702"/>
                    <a:gd name="connsiteX4" fmla="*/ 100377 w 104476"/>
                    <a:gd name="connsiteY4" fmla="*/ 67128 h 95702"/>
                    <a:gd name="connsiteX5" fmla="*/ 61324 w 104476"/>
                    <a:gd name="connsiteY5" fmla="*/ 95703 h 95702"/>
                    <a:gd name="connsiteX6" fmla="*/ 51799 w 104476"/>
                    <a:gd name="connsiteY6" fmla="*/ 95703 h 95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476" h="95702">
                      <a:moveTo>
                        <a:pt x="51799" y="95703"/>
                      </a:moveTo>
                      <a:cubicBezTo>
                        <a:pt x="30844" y="94750"/>
                        <a:pt x="12746" y="88083"/>
                        <a:pt x="4174" y="68080"/>
                      </a:cubicBezTo>
                      <a:cubicBezTo>
                        <a:pt x="-7256" y="40458"/>
                        <a:pt x="4174" y="4263"/>
                        <a:pt x="46084" y="453"/>
                      </a:cubicBezTo>
                      <a:cubicBezTo>
                        <a:pt x="64182" y="-1452"/>
                        <a:pt x="81327" y="2358"/>
                        <a:pt x="93709" y="17598"/>
                      </a:cubicBezTo>
                      <a:cubicBezTo>
                        <a:pt x="106092" y="32838"/>
                        <a:pt x="107044" y="49030"/>
                        <a:pt x="100377" y="67128"/>
                      </a:cubicBezTo>
                      <a:cubicBezTo>
                        <a:pt x="93709" y="84273"/>
                        <a:pt x="79421" y="92845"/>
                        <a:pt x="61324" y="95703"/>
                      </a:cubicBezTo>
                      <a:cubicBezTo>
                        <a:pt x="57514" y="94750"/>
                        <a:pt x="54657" y="94750"/>
                        <a:pt x="51799" y="9570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8E822EAE-FFE9-5C68-CE38-C8400C6B509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80492"/>
              <a:stretch/>
            </p:blipFill>
            <p:spPr>
              <a:xfrm>
                <a:off x="2387462" y="484108"/>
                <a:ext cx="92908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5422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354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43684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11163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2595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1547775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9142036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97002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7944588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0384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159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6302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452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52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75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8446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51165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別感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D6A3FE-E3E0-0CC1-5AFC-E035BDCCB937}"/>
              </a:ext>
            </a:extLst>
          </p:cNvPr>
          <p:cNvSpPr/>
          <p:nvPr userDrawn="1"/>
        </p:nvSpPr>
        <p:spPr>
          <a:xfrm>
            <a:off x="0" y="0"/>
            <a:ext cx="12192000" cy="157598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D7C2DEB0-472C-6790-6D10-90886B87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9595" y="123409"/>
            <a:ext cx="2905149" cy="1452575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2B8319E-D47D-4AA5-ED68-308E1A29DCFF}"/>
              </a:ext>
            </a:extLst>
          </p:cNvPr>
          <p:cNvGrpSpPr/>
          <p:nvPr userDrawn="1"/>
        </p:nvGrpSpPr>
        <p:grpSpPr>
          <a:xfrm>
            <a:off x="4754037" y="4821709"/>
            <a:ext cx="4444255" cy="1443675"/>
            <a:chOff x="3893299" y="4703124"/>
            <a:chExt cx="4444255" cy="1443675"/>
          </a:xfrm>
        </p:grpSpPr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243D8C01-E7AC-6A1A-536A-CE1A7462D7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893299" y="4703124"/>
              <a:ext cx="4444255" cy="144367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D3D81B8-A5E4-DB63-45ED-A55C12288F1B}"/>
                </a:ext>
              </a:extLst>
            </p:cNvPr>
            <p:cNvSpPr txBox="1"/>
            <p:nvPr userDrawn="1"/>
          </p:nvSpPr>
          <p:spPr>
            <a:xfrm>
              <a:off x="4020981" y="5366498"/>
              <a:ext cx="41888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以及各位參與活動的你們</a:t>
              </a:r>
              <a:endParaRPr lang="zh-TW" altLang="en-US" sz="28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FFEA6BF-DF76-83B7-E12B-8B866AEB44FA}"/>
              </a:ext>
            </a:extLst>
          </p:cNvPr>
          <p:cNvSpPr/>
          <p:nvPr userDrawn="1"/>
        </p:nvSpPr>
        <p:spPr>
          <a:xfrm>
            <a:off x="158091" y="218661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特別感謝</a:t>
            </a:r>
            <a:endParaRPr 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6D152F-268F-7A63-61BB-505AB4974EE3}"/>
              </a:ext>
            </a:extLst>
          </p:cNvPr>
          <p:cNvGrpSpPr/>
          <p:nvPr userDrawn="1"/>
        </p:nvGrpSpPr>
        <p:grpSpPr>
          <a:xfrm>
            <a:off x="246388" y="2036292"/>
            <a:ext cx="11718356" cy="2785417"/>
            <a:chOff x="246388" y="1870088"/>
            <a:chExt cx="11718356" cy="2785417"/>
          </a:xfrm>
        </p:grpSpPr>
        <p:sp>
          <p:nvSpPr>
            <p:cNvPr id="55" name="矩形 35">
              <a:extLst>
                <a:ext uri="{FF2B5EF4-FFF2-40B4-BE49-F238E27FC236}">
                  <a16:creationId xmlns:a16="http://schemas.microsoft.com/office/drawing/2014/main" id="{701DDCD8-7AE0-181A-7C91-985CCA271EFF}"/>
                </a:ext>
              </a:extLst>
            </p:cNvPr>
            <p:cNvSpPr/>
            <p:nvPr userDrawn="1"/>
          </p:nvSpPr>
          <p:spPr>
            <a:xfrm>
              <a:off x="3219986" y="1873731"/>
              <a:ext cx="2779776" cy="16642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矩形 35">
              <a:extLst>
                <a:ext uri="{FF2B5EF4-FFF2-40B4-BE49-F238E27FC236}">
                  <a16:creationId xmlns:a16="http://schemas.microsoft.com/office/drawing/2014/main" id="{D1063F21-062B-2AA5-AD8D-6A292DDFA026}"/>
                </a:ext>
              </a:extLst>
            </p:cNvPr>
            <p:cNvSpPr/>
            <p:nvPr userDrawn="1"/>
          </p:nvSpPr>
          <p:spPr>
            <a:xfrm>
              <a:off x="246388" y="1873731"/>
              <a:ext cx="2779776" cy="16642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48D80A8-7BDE-A6DC-FF1A-D173E9DB8271}"/>
                </a:ext>
              </a:extLst>
            </p:cNvPr>
            <p:cNvGrpSpPr/>
            <p:nvPr userDrawn="1"/>
          </p:nvGrpSpPr>
          <p:grpSpPr>
            <a:xfrm>
              <a:off x="2626912" y="3710108"/>
              <a:ext cx="2195557" cy="885823"/>
              <a:chOff x="2626912" y="3197028"/>
              <a:chExt cx="2195557" cy="88582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C93D0C-F95C-A876-4B65-380F6512824B}"/>
                  </a:ext>
                </a:extLst>
              </p:cNvPr>
              <p:cNvSpPr/>
              <p:nvPr userDrawn="1"/>
            </p:nvSpPr>
            <p:spPr>
              <a:xfrm>
                <a:off x="2626912" y="3197028"/>
                <a:ext cx="2195556" cy="880141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" name="Picture 14" descr="「MICROSOFT MVP」的圖片搜尋結果">
                <a:extLst>
                  <a:ext uri="{FF2B5EF4-FFF2-40B4-BE49-F238E27FC236}">
                    <a16:creationId xmlns:a16="http://schemas.microsoft.com/office/drawing/2014/main" id="{BF498E84-885A-1D9F-FCDD-2447174385F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6912" y="3197028"/>
                <a:ext cx="2195557" cy="885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7B07AB-76D1-BED8-F2EA-63DC88425CA3}"/>
                </a:ext>
              </a:extLst>
            </p:cNvPr>
            <p:cNvSpPr/>
            <p:nvPr userDrawn="1"/>
          </p:nvSpPr>
          <p:spPr>
            <a:xfrm>
              <a:off x="5007671" y="3712150"/>
              <a:ext cx="2195556" cy="88014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9C7074-DDB3-0E65-38AC-2FF10C9A0469}"/>
                </a:ext>
              </a:extLst>
            </p:cNvPr>
            <p:cNvGrpSpPr/>
            <p:nvPr userDrawn="1"/>
          </p:nvGrpSpPr>
          <p:grpSpPr>
            <a:xfrm>
              <a:off x="7388430" y="3712150"/>
              <a:ext cx="2195556" cy="880141"/>
              <a:chOff x="9148907" y="3433833"/>
              <a:chExt cx="2812566" cy="112748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EC51FD0-A6E7-B250-06D1-65F7F0C74069}"/>
                  </a:ext>
                </a:extLst>
              </p:cNvPr>
              <p:cNvSpPr/>
              <p:nvPr userDrawn="1"/>
            </p:nvSpPr>
            <p:spPr>
              <a:xfrm>
                <a:off x="9148907" y="3433833"/>
                <a:ext cx="2812566" cy="112748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01E486C3-1CED-C271-9255-F2CA89B828D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483041" y="3597233"/>
                <a:ext cx="2144299" cy="800685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F7333E-252D-5796-828F-709DCF19BCF5}"/>
                </a:ext>
              </a:extLst>
            </p:cNvPr>
            <p:cNvGrpSpPr/>
            <p:nvPr userDrawn="1"/>
          </p:nvGrpSpPr>
          <p:grpSpPr>
            <a:xfrm>
              <a:off x="246388" y="3710653"/>
              <a:ext cx="2195556" cy="880152"/>
              <a:chOff x="246388" y="3197573"/>
              <a:chExt cx="2195556" cy="88015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800B467-56E5-54BE-1E09-860C8B9CE123}"/>
                  </a:ext>
                </a:extLst>
              </p:cNvPr>
              <p:cNvSpPr/>
              <p:nvPr userDrawn="1"/>
            </p:nvSpPr>
            <p:spPr>
              <a:xfrm>
                <a:off x="246388" y="3197573"/>
                <a:ext cx="2195556" cy="880141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9D4F51-EF5E-1335-BF48-973A9796370D}"/>
                  </a:ext>
                </a:extLst>
              </p:cNvPr>
              <p:cNvGrpSpPr/>
              <p:nvPr userDrawn="1"/>
            </p:nvGrpSpPr>
            <p:grpSpPr>
              <a:xfrm>
                <a:off x="246388" y="3197573"/>
                <a:ext cx="2195322" cy="880152"/>
                <a:chOff x="7720299" y="2041556"/>
                <a:chExt cx="1984248" cy="79552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8B52D20-8A13-B212-2F45-C0543530BB5B}"/>
                    </a:ext>
                  </a:extLst>
                </p:cNvPr>
                <p:cNvSpPr/>
                <p:nvPr userDrawn="1"/>
              </p:nvSpPr>
              <p:spPr>
                <a:xfrm>
                  <a:off x="7720299" y="2041556"/>
                  <a:ext cx="1984248" cy="795528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61BDC3C-F959-7934-B727-476B12E5E248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>
                <a:xfrm>
                  <a:off x="8044708" y="2041556"/>
                  <a:ext cx="1335430" cy="795528"/>
                  <a:chOff x="8239004" y="2259895"/>
                  <a:chExt cx="3068456" cy="1827908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3E6438E-D886-2F19-BDE1-29C5D31CE6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239004" y="2259895"/>
                    <a:ext cx="3068456" cy="1827908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24" name="Graphic 23">
                    <a:extLst>
                      <a:ext uri="{FF2B5EF4-FFF2-40B4-BE49-F238E27FC236}">
                        <a16:creationId xmlns:a16="http://schemas.microsoft.com/office/drawing/2014/main" id="{A563F592-878E-F02A-F07B-B88E9F27ADC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t="10835" b="10835"/>
                  <a:stretch/>
                </p:blipFill>
                <p:spPr>
                  <a:xfrm>
                    <a:off x="8606439" y="2259895"/>
                    <a:ext cx="2333587" cy="1827908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BE53CAC-F522-573E-79B8-F046B15BDBC8}"/>
                </a:ext>
              </a:extLst>
            </p:cNvPr>
            <p:cNvSpPr/>
            <p:nvPr userDrawn="1"/>
          </p:nvSpPr>
          <p:spPr>
            <a:xfrm>
              <a:off x="9168038" y="1874137"/>
              <a:ext cx="2796706" cy="16660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FA07EEE4-1C25-3D97-E6F8-1878D0AA39FD}"/>
                </a:ext>
              </a:extLst>
            </p:cNvPr>
            <p:cNvSpPr/>
            <p:nvPr userDrawn="1"/>
          </p:nvSpPr>
          <p:spPr>
            <a:xfrm>
              <a:off x="6193097" y="1875546"/>
              <a:ext cx="2779776" cy="16642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440E4DB-E87F-65FA-B2A4-F7BEB2CE7F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4532" y="2411656"/>
              <a:ext cx="2642633" cy="648107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7511C69-74AC-4D29-12AF-64AB1C60BED1}"/>
                </a:ext>
              </a:extLst>
            </p:cNvPr>
            <p:cNvGrpSpPr/>
            <p:nvPr userDrawn="1"/>
          </p:nvGrpSpPr>
          <p:grpSpPr>
            <a:xfrm>
              <a:off x="9769188" y="3738901"/>
              <a:ext cx="2195556" cy="880141"/>
              <a:chOff x="9769188" y="4254433"/>
              <a:chExt cx="2195556" cy="88014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2A53DD0-E222-1A5A-F9AD-B20499EC079F}"/>
                  </a:ext>
                </a:extLst>
              </p:cNvPr>
              <p:cNvSpPr/>
              <p:nvPr userDrawn="1"/>
            </p:nvSpPr>
            <p:spPr>
              <a:xfrm>
                <a:off x="9769188" y="4254433"/>
                <a:ext cx="2195556" cy="88014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6" name="Picture 4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FE07275D-3E39-8718-C316-7EB9CBBC6B1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3"/>
              <a:srcRect t="7018" b="26207"/>
              <a:stretch/>
            </p:blipFill>
            <p:spPr>
              <a:xfrm>
                <a:off x="9776540" y="4256390"/>
                <a:ext cx="2188204" cy="87669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AD62D8-52F5-9A7B-27E7-5F8DA40E7012}"/>
                  </a:ext>
                </a:extLst>
              </p:cNvPr>
              <p:cNvSpPr txBox="1"/>
              <p:nvPr userDrawn="1"/>
            </p:nvSpPr>
            <p:spPr>
              <a:xfrm>
                <a:off x="9813485" y="4268063"/>
                <a:ext cx="21321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Azure Taiwan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User Group</a:t>
                </a:r>
              </a:p>
            </p:txBody>
          </p:sp>
        </p:grp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35760DD-F5AE-CBDC-636A-D664A00AD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31480" y="1870088"/>
              <a:ext cx="2766452" cy="1659871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4B221843-1482-7256-23C1-15A7630CDE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198292" y="1877213"/>
              <a:ext cx="2766452" cy="165987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B374B3B-1D7F-B943-24F5-7E86BA3BC1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rcRect/>
            <a:stretch/>
          </p:blipFill>
          <p:spPr>
            <a:xfrm>
              <a:off x="6360591" y="2509597"/>
              <a:ext cx="2452103" cy="55016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873024B-07AC-AAC5-26C1-F159739DAC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5027627" y="3663687"/>
              <a:ext cx="2175600" cy="99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06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-up of several cylindrical objects&#10;&#10;Description automatically generated">
            <a:extLst>
              <a:ext uri="{FF2B5EF4-FFF2-40B4-BE49-F238E27FC236}">
                <a16:creationId xmlns:a16="http://schemas.microsoft.com/office/drawing/2014/main" id="{782B9539-040A-2E74-0464-0F7578B4C1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90724D-4CF1-4DAC-0F9D-3294692249A2}"/>
              </a:ext>
            </a:extLst>
          </p:cNvPr>
          <p:cNvGrpSpPr/>
          <p:nvPr userDrawn="1"/>
        </p:nvGrpSpPr>
        <p:grpSpPr>
          <a:xfrm>
            <a:off x="9403080" y="114031"/>
            <a:ext cx="2668969" cy="365036"/>
            <a:chOff x="7555278" y="209280"/>
            <a:chExt cx="4345321" cy="594311"/>
          </a:xfrm>
        </p:grpSpPr>
        <p:pic>
          <p:nvPicPr>
            <p:cNvPr id="5" name="圖形 12">
              <a:extLst>
                <a:ext uri="{FF2B5EF4-FFF2-40B4-BE49-F238E27FC236}">
                  <a16:creationId xmlns:a16="http://schemas.microsoft.com/office/drawing/2014/main" id="{C8F3D16D-C6D2-2EFC-2DC1-FB495B462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55278" y="324162"/>
              <a:ext cx="1283951" cy="4794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905FC8-4C68-5325-496B-410C56F71956}"/>
                </a:ext>
              </a:extLst>
            </p:cNvPr>
            <p:cNvGrpSpPr/>
            <p:nvPr userDrawn="1"/>
          </p:nvGrpSpPr>
          <p:grpSpPr>
            <a:xfrm>
              <a:off x="9305925" y="209280"/>
              <a:ext cx="2594674" cy="527636"/>
              <a:chOff x="2387462" y="484108"/>
              <a:chExt cx="4683962" cy="9525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648DDE3-7A78-ACF9-11FF-FDD60B18E477}"/>
                  </a:ext>
                </a:extLst>
              </p:cNvPr>
              <p:cNvGrpSpPr/>
              <p:nvPr userDrawn="1"/>
            </p:nvGrpSpPr>
            <p:grpSpPr>
              <a:xfrm>
                <a:off x="3463355" y="710886"/>
                <a:ext cx="3608069" cy="498944"/>
                <a:chOff x="4333911" y="853260"/>
                <a:chExt cx="3608069" cy="498944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F8E7B8BC-FB0C-59C7-DEB4-F247109CBBDB}"/>
                    </a:ext>
                  </a:extLst>
                </p:cNvPr>
                <p:cNvSpPr/>
                <p:nvPr userDrawn="1"/>
              </p:nvSpPr>
              <p:spPr>
                <a:xfrm>
                  <a:off x="4333911" y="878977"/>
                  <a:ext cx="347144" cy="465772"/>
                </a:xfrm>
                <a:custGeom>
                  <a:avLst/>
                  <a:gdLst>
                    <a:gd name="connsiteX0" fmla="*/ 270510 w 347144"/>
                    <a:gd name="connsiteY0" fmla="*/ 226695 h 465772"/>
                    <a:gd name="connsiteX1" fmla="*/ 298132 w 347144"/>
                    <a:gd name="connsiteY1" fmla="*/ 238125 h 465772"/>
                    <a:gd name="connsiteX2" fmla="*/ 341948 w 347144"/>
                    <a:gd name="connsiteY2" fmla="*/ 295275 h 465772"/>
                    <a:gd name="connsiteX3" fmla="*/ 335280 w 347144"/>
                    <a:gd name="connsiteY3" fmla="*/ 389572 h 465772"/>
                    <a:gd name="connsiteX4" fmla="*/ 257175 w 347144"/>
                    <a:gd name="connsiteY4" fmla="*/ 455295 h 465772"/>
                    <a:gd name="connsiteX5" fmla="*/ 180975 w 347144"/>
                    <a:gd name="connsiteY5" fmla="*/ 465772 h 465772"/>
                    <a:gd name="connsiteX6" fmla="*/ 5715 w 347144"/>
                    <a:gd name="connsiteY6" fmla="*/ 465772 h 465772"/>
                    <a:gd name="connsiteX7" fmla="*/ 0 w 347144"/>
                    <a:gd name="connsiteY7" fmla="*/ 460058 h 465772"/>
                    <a:gd name="connsiteX8" fmla="*/ 0 w 347144"/>
                    <a:gd name="connsiteY8" fmla="*/ 6668 h 465772"/>
                    <a:gd name="connsiteX9" fmla="*/ 5715 w 347144"/>
                    <a:gd name="connsiteY9" fmla="*/ 0 h 465772"/>
                    <a:gd name="connsiteX10" fmla="*/ 176212 w 347144"/>
                    <a:gd name="connsiteY10" fmla="*/ 953 h 465772"/>
                    <a:gd name="connsiteX11" fmla="*/ 260032 w 347144"/>
                    <a:gd name="connsiteY11" fmla="*/ 16193 h 465772"/>
                    <a:gd name="connsiteX12" fmla="*/ 335280 w 347144"/>
                    <a:gd name="connsiteY12" fmla="*/ 133350 h 465772"/>
                    <a:gd name="connsiteX13" fmla="*/ 270510 w 347144"/>
                    <a:gd name="connsiteY13" fmla="*/ 226695 h 465772"/>
                    <a:gd name="connsiteX14" fmla="*/ 96202 w 347144"/>
                    <a:gd name="connsiteY14" fmla="*/ 325755 h 465772"/>
                    <a:gd name="connsiteX15" fmla="*/ 96202 w 347144"/>
                    <a:gd name="connsiteY15" fmla="*/ 382905 h 465772"/>
                    <a:gd name="connsiteX16" fmla="*/ 101917 w 347144"/>
                    <a:gd name="connsiteY16" fmla="*/ 388620 h 465772"/>
                    <a:gd name="connsiteX17" fmla="*/ 178118 w 347144"/>
                    <a:gd name="connsiteY17" fmla="*/ 388620 h 465772"/>
                    <a:gd name="connsiteX18" fmla="*/ 200025 w 347144"/>
                    <a:gd name="connsiteY18" fmla="*/ 386715 h 465772"/>
                    <a:gd name="connsiteX19" fmla="*/ 248602 w 347144"/>
                    <a:gd name="connsiteY19" fmla="*/ 343853 h 465772"/>
                    <a:gd name="connsiteX20" fmla="*/ 248602 w 347144"/>
                    <a:gd name="connsiteY20" fmla="*/ 306705 h 465772"/>
                    <a:gd name="connsiteX21" fmla="*/ 215265 w 347144"/>
                    <a:gd name="connsiteY21" fmla="*/ 267653 h 465772"/>
                    <a:gd name="connsiteX22" fmla="*/ 185737 w 347144"/>
                    <a:gd name="connsiteY22" fmla="*/ 262890 h 465772"/>
                    <a:gd name="connsiteX23" fmla="*/ 101917 w 347144"/>
                    <a:gd name="connsiteY23" fmla="*/ 262890 h 465772"/>
                    <a:gd name="connsiteX24" fmla="*/ 97155 w 347144"/>
                    <a:gd name="connsiteY24" fmla="*/ 267653 h 465772"/>
                    <a:gd name="connsiteX25" fmla="*/ 96202 w 347144"/>
                    <a:gd name="connsiteY25" fmla="*/ 325755 h 465772"/>
                    <a:gd name="connsiteX26" fmla="*/ 96202 w 347144"/>
                    <a:gd name="connsiteY26" fmla="*/ 136208 h 465772"/>
                    <a:gd name="connsiteX27" fmla="*/ 96202 w 347144"/>
                    <a:gd name="connsiteY27" fmla="*/ 189548 h 465772"/>
                    <a:gd name="connsiteX28" fmla="*/ 101917 w 347144"/>
                    <a:gd name="connsiteY28" fmla="*/ 195263 h 465772"/>
                    <a:gd name="connsiteX29" fmla="*/ 166687 w 347144"/>
                    <a:gd name="connsiteY29" fmla="*/ 195263 h 465772"/>
                    <a:gd name="connsiteX30" fmla="*/ 200025 w 347144"/>
                    <a:gd name="connsiteY30" fmla="*/ 190500 h 465772"/>
                    <a:gd name="connsiteX31" fmla="*/ 237173 w 347144"/>
                    <a:gd name="connsiteY31" fmla="*/ 157163 h 465772"/>
                    <a:gd name="connsiteX32" fmla="*/ 236220 w 347144"/>
                    <a:gd name="connsiteY32" fmla="*/ 112395 h 465772"/>
                    <a:gd name="connsiteX33" fmla="*/ 214312 w 347144"/>
                    <a:gd name="connsiteY33" fmla="*/ 86678 h 465772"/>
                    <a:gd name="connsiteX34" fmla="*/ 181927 w 347144"/>
                    <a:gd name="connsiteY34" fmla="*/ 78105 h 465772"/>
                    <a:gd name="connsiteX35" fmla="*/ 99060 w 347144"/>
                    <a:gd name="connsiteY35" fmla="*/ 77153 h 465772"/>
                    <a:gd name="connsiteX36" fmla="*/ 95250 w 347144"/>
                    <a:gd name="connsiteY36" fmla="*/ 81915 h 465772"/>
                    <a:gd name="connsiteX37" fmla="*/ 96202 w 347144"/>
                    <a:gd name="connsiteY37" fmla="*/ 136208 h 465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47144" h="465772">
                      <a:moveTo>
                        <a:pt x="270510" y="226695"/>
                      </a:moveTo>
                      <a:cubicBezTo>
                        <a:pt x="280987" y="229553"/>
                        <a:pt x="290512" y="233363"/>
                        <a:pt x="298132" y="238125"/>
                      </a:cubicBezTo>
                      <a:cubicBezTo>
                        <a:pt x="320040" y="251460"/>
                        <a:pt x="335280" y="270510"/>
                        <a:pt x="341948" y="295275"/>
                      </a:cubicBezTo>
                      <a:cubicBezTo>
                        <a:pt x="350520" y="327660"/>
                        <a:pt x="348615" y="359093"/>
                        <a:pt x="335280" y="389572"/>
                      </a:cubicBezTo>
                      <a:cubicBezTo>
                        <a:pt x="320040" y="423863"/>
                        <a:pt x="292418" y="443865"/>
                        <a:pt x="257175" y="455295"/>
                      </a:cubicBezTo>
                      <a:cubicBezTo>
                        <a:pt x="232410" y="462915"/>
                        <a:pt x="206693" y="465772"/>
                        <a:pt x="180975" y="465772"/>
                      </a:cubicBezTo>
                      <a:cubicBezTo>
                        <a:pt x="122873" y="465772"/>
                        <a:pt x="64770" y="465772"/>
                        <a:pt x="5715" y="465772"/>
                      </a:cubicBezTo>
                      <a:cubicBezTo>
                        <a:pt x="952" y="465772"/>
                        <a:pt x="0" y="464820"/>
                        <a:pt x="0" y="460058"/>
                      </a:cubicBezTo>
                      <a:cubicBezTo>
                        <a:pt x="0" y="308610"/>
                        <a:pt x="0" y="158115"/>
                        <a:pt x="0" y="6668"/>
                      </a:cubicBezTo>
                      <a:cubicBezTo>
                        <a:pt x="0" y="1905"/>
                        <a:pt x="952" y="0"/>
                        <a:pt x="5715" y="0"/>
                      </a:cubicBezTo>
                      <a:cubicBezTo>
                        <a:pt x="62865" y="0"/>
                        <a:pt x="119063" y="0"/>
                        <a:pt x="176212" y="953"/>
                      </a:cubicBezTo>
                      <a:cubicBezTo>
                        <a:pt x="204787" y="953"/>
                        <a:pt x="233362" y="5715"/>
                        <a:pt x="260032" y="16193"/>
                      </a:cubicBezTo>
                      <a:cubicBezTo>
                        <a:pt x="313373" y="37148"/>
                        <a:pt x="337185" y="78105"/>
                        <a:pt x="335280" y="133350"/>
                      </a:cubicBezTo>
                      <a:cubicBezTo>
                        <a:pt x="334328" y="177165"/>
                        <a:pt x="311468" y="207645"/>
                        <a:pt x="270510" y="226695"/>
                      </a:cubicBezTo>
                      <a:close/>
                      <a:moveTo>
                        <a:pt x="96202" y="325755"/>
                      </a:moveTo>
                      <a:cubicBezTo>
                        <a:pt x="96202" y="344805"/>
                        <a:pt x="96202" y="363855"/>
                        <a:pt x="96202" y="382905"/>
                      </a:cubicBezTo>
                      <a:cubicBezTo>
                        <a:pt x="96202" y="387668"/>
                        <a:pt x="97155" y="388620"/>
                        <a:pt x="101917" y="388620"/>
                      </a:cubicBezTo>
                      <a:cubicBezTo>
                        <a:pt x="127635" y="388620"/>
                        <a:pt x="152400" y="388620"/>
                        <a:pt x="178118" y="388620"/>
                      </a:cubicBezTo>
                      <a:cubicBezTo>
                        <a:pt x="185737" y="388620"/>
                        <a:pt x="192405" y="388620"/>
                        <a:pt x="200025" y="386715"/>
                      </a:cubicBezTo>
                      <a:cubicBezTo>
                        <a:pt x="224790" y="381953"/>
                        <a:pt x="242887" y="369570"/>
                        <a:pt x="248602" y="343853"/>
                      </a:cubicBezTo>
                      <a:cubicBezTo>
                        <a:pt x="251460" y="331470"/>
                        <a:pt x="251460" y="319088"/>
                        <a:pt x="248602" y="306705"/>
                      </a:cubicBezTo>
                      <a:cubicBezTo>
                        <a:pt x="244793" y="287655"/>
                        <a:pt x="233362" y="274320"/>
                        <a:pt x="215265" y="267653"/>
                      </a:cubicBezTo>
                      <a:cubicBezTo>
                        <a:pt x="205740" y="263843"/>
                        <a:pt x="195262" y="262890"/>
                        <a:pt x="185737" y="262890"/>
                      </a:cubicBezTo>
                      <a:cubicBezTo>
                        <a:pt x="158115" y="262890"/>
                        <a:pt x="129540" y="262890"/>
                        <a:pt x="101917" y="262890"/>
                      </a:cubicBezTo>
                      <a:cubicBezTo>
                        <a:pt x="98107" y="262890"/>
                        <a:pt x="97155" y="263843"/>
                        <a:pt x="97155" y="267653"/>
                      </a:cubicBezTo>
                      <a:cubicBezTo>
                        <a:pt x="96202" y="287655"/>
                        <a:pt x="96202" y="306705"/>
                        <a:pt x="96202" y="325755"/>
                      </a:cubicBezTo>
                      <a:close/>
                      <a:moveTo>
                        <a:pt x="96202" y="136208"/>
                      </a:moveTo>
                      <a:cubicBezTo>
                        <a:pt x="96202" y="154305"/>
                        <a:pt x="96202" y="172403"/>
                        <a:pt x="96202" y="189548"/>
                      </a:cubicBezTo>
                      <a:cubicBezTo>
                        <a:pt x="96202" y="193358"/>
                        <a:pt x="97155" y="195263"/>
                        <a:pt x="101917" y="195263"/>
                      </a:cubicBezTo>
                      <a:cubicBezTo>
                        <a:pt x="123825" y="195263"/>
                        <a:pt x="145732" y="195263"/>
                        <a:pt x="166687" y="195263"/>
                      </a:cubicBezTo>
                      <a:cubicBezTo>
                        <a:pt x="178118" y="195263"/>
                        <a:pt x="188595" y="194310"/>
                        <a:pt x="200025" y="190500"/>
                      </a:cubicBezTo>
                      <a:cubicBezTo>
                        <a:pt x="217170" y="185738"/>
                        <a:pt x="231457" y="176213"/>
                        <a:pt x="237173" y="157163"/>
                      </a:cubicBezTo>
                      <a:cubicBezTo>
                        <a:pt x="241935" y="141923"/>
                        <a:pt x="240982" y="126682"/>
                        <a:pt x="236220" y="112395"/>
                      </a:cubicBezTo>
                      <a:cubicBezTo>
                        <a:pt x="232410" y="100965"/>
                        <a:pt x="224790" y="92393"/>
                        <a:pt x="214312" y="86678"/>
                      </a:cubicBezTo>
                      <a:cubicBezTo>
                        <a:pt x="203835" y="81915"/>
                        <a:pt x="193357" y="79057"/>
                        <a:pt x="181927" y="78105"/>
                      </a:cubicBezTo>
                      <a:cubicBezTo>
                        <a:pt x="154305" y="76200"/>
                        <a:pt x="126682" y="77153"/>
                        <a:pt x="99060" y="77153"/>
                      </a:cubicBezTo>
                      <a:cubicBezTo>
                        <a:pt x="95250" y="77153"/>
                        <a:pt x="95250" y="79057"/>
                        <a:pt x="95250" y="81915"/>
                      </a:cubicBezTo>
                      <a:cubicBezTo>
                        <a:pt x="96202" y="100965"/>
                        <a:pt x="96202" y="119063"/>
                        <a:pt x="96202" y="13620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7A5877C2-8EBF-B75C-1682-7E2EDEDAB048}"/>
                    </a:ext>
                  </a:extLst>
                </p:cNvPr>
                <p:cNvSpPr/>
                <p:nvPr userDrawn="1"/>
              </p:nvSpPr>
              <p:spPr>
                <a:xfrm>
                  <a:off x="5980783" y="873409"/>
                  <a:ext cx="358882" cy="478007"/>
                </a:xfrm>
                <a:custGeom>
                  <a:avLst/>
                  <a:gdLst>
                    <a:gd name="connsiteX0" fmla="*/ 46673 w 358882"/>
                    <a:gd name="connsiteY0" fmla="*/ 324655 h 478007"/>
                    <a:gd name="connsiteX1" fmla="*/ 89535 w 358882"/>
                    <a:gd name="connsiteY1" fmla="*/ 324655 h 478007"/>
                    <a:gd name="connsiteX2" fmla="*/ 95250 w 358882"/>
                    <a:gd name="connsiteY2" fmla="*/ 330370 h 478007"/>
                    <a:gd name="connsiteX3" fmla="*/ 148590 w 358882"/>
                    <a:gd name="connsiteY3" fmla="*/ 397998 h 478007"/>
                    <a:gd name="connsiteX4" fmla="*/ 200978 w 358882"/>
                    <a:gd name="connsiteY4" fmla="*/ 401808 h 478007"/>
                    <a:gd name="connsiteX5" fmla="*/ 232410 w 358882"/>
                    <a:gd name="connsiteY5" fmla="*/ 393235 h 478007"/>
                    <a:gd name="connsiteX6" fmla="*/ 240983 w 358882"/>
                    <a:gd name="connsiteY6" fmla="*/ 308463 h 478007"/>
                    <a:gd name="connsiteX7" fmla="*/ 196215 w 358882"/>
                    <a:gd name="connsiteY7" fmla="*/ 286555 h 478007"/>
                    <a:gd name="connsiteX8" fmla="*/ 112395 w 358882"/>
                    <a:gd name="connsiteY8" fmla="*/ 255123 h 478007"/>
                    <a:gd name="connsiteX9" fmla="*/ 44768 w 358882"/>
                    <a:gd name="connsiteY9" fmla="*/ 209403 h 478007"/>
                    <a:gd name="connsiteX10" fmla="*/ 66675 w 358882"/>
                    <a:gd name="connsiteY10" fmla="*/ 32238 h 478007"/>
                    <a:gd name="connsiteX11" fmla="*/ 154305 w 358882"/>
                    <a:gd name="connsiteY11" fmla="*/ 1758 h 478007"/>
                    <a:gd name="connsiteX12" fmla="*/ 259080 w 358882"/>
                    <a:gd name="connsiteY12" fmla="*/ 12235 h 478007"/>
                    <a:gd name="connsiteX13" fmla="*/ 348615 w 358882"/>
                    <a:gd name="connsiteY13" fmla="*/ 97008 h 478007"/>
                    <a:gd name="connsiteX14" fmla="*/ 356235 w 358882"/>
                    <a:gd name="connsiteY14" fmla="*/ 139870 h 478007"/>
                    <a:gd name="connsiteX15" fmla="*/ 352425 w 358882"/>
                    <a:gd name="connsiteY15" fmla="*/ 143680 h 478007"/>
                    <a:gd name="connsiteX16" fmla="*/ 264795 w 358882"/>
                    <a:gd name="connsiteY16" fmla="*/ 143680 h 478007"/>
                    <a:gd name="connsiteX17" fmla="*/ 260985 w 358882"/>
                    <a:gd name="connsiteY17" fmla="*/ 139870 h 478007"/>
                    <a:gd name="connsiteX18" fmla="*/ 259080 w 358882"/>
                    <a:gd name="connsiteY18" fmla="*/ 123678 h 478007"/>
                    <a:gd name="connsiteX19" fmla="*/ 220980 w 358882"/>
                    <a:gd name="connsiteY19" fmla="*/ 81768 h 478007"/>
                    <a:gd name="connsiteX20" fmla="*/ 142875 w 358882"/>
                    <a:gd name="connsiteY20" fmla="*/ 83673 h 478007"/>
                    <a:gd name="connsiteX21" fmla="*/ 111443 w 358882"/>
                    <a:gd name="connsiteY21" fmla="*/ 119868 h 478007"/>
                    <a:gd name="connsiteX22" fmla="*/ 133350 w 358882"/>
                    <a:gd name="connsiteY22" fmla="*/ 167493 h 478007"/>
                    <a:gd name="connsiteX23" fmla="*/ 190500 w 358882"/>
                    <a:gd name="connsiteY23" fmla="*/ 193210 h 478007"/>
                    <a:gd name="connsiteX24" fmla="*/ 266700 w 358882"/>
                    <a:gd name="connsiteY24" fmla="*/ 221785 h 478007"/>
                    <a:gd name="connsiteX25" fmla="*/ 339090 w 358882"/>
                    <a:gd name="connsiteY25" fmla="*/ 280840 h 478007"/>
                    <a:gd name="connsiteX26" fmla="*/ 290513 w 358882"/>
                    <a:gd name="connsiteY26" fmla="*/ 457053 h 478007"/>
                    <a:gd name="connsiteX27" fmla="*/ 191453 w 358882"/>
                    <a:gd name="connsiteY27" fmla="*/ 478008 h 478007"/>
                    <a:gd name="connsiteX28" fmla="*/ 70485 w 358882"/>
                    <a:gd name="connsiteY28" fmla="*/ 447528 h 478007"/>
                    <a:gd name="connsiteX29" fmla="*/ 0 w 358882"/>
                    <a:gd name="connsiteY29" fmla="*/ 330370 h 478007"/>
                    <a:gd name="connsiteX30" fmla="*/ 5715 w 358882"/>
                    <a:gd name="connsiteY30" fmla="*/ 324655 h 478007"/>
                    <a:gd name="connsiteX31" fmla="*/ 46673 w 358882"/>
                    <a:gd name="connsiteY31" fmla="*/ 324655 h 47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58882" h="478007">
                      <a:moveTo>
                        <a:pt x="46673" y="324655"/>
                      </a:moveTo>
                      <a:cubicBezTo>
                        <a:pt x="60960" y="324655"/>
                        <a:pt x="75248" y="324655"/>
                        <a:pt x="89535" y="324655"/>
                      </a:cubicBezTo>
                      <a:cubicBezTo>
                        <a:pt x="94298" y="324655"/>
                        <a:pt x="95250" y="325608"/>
                        <a:pt x="95250" y="330370"/>
                      </a:cubicBezTo>
                      <a:cubicBezTo>
                        <a:pt x="96203" y="366565"/>
                        <a:pt x="115253" y="389425"/>
                        <a:pt x="148590" y="397998"/>
                      </a:cubicBezTo>
                      <a:cubicBezTo>
                        <a:pt x="165735" y="401808"/>
                        <a:pt x="182880" y="402760"/>
                        <a:pt x="200978" y="401808"/>
                      </a:cubicBezTo>
                      <a:cubicBezTo>
                        <a:pt x="211455" y="400855"/>
                        <a:pt x="221933" y="397998"/>
                        <a:pt x="232410" y="393235"/>
                      </a:cubicBezTo>
                      <a:cubicBezTo>
                        <a:pt x="270510" y="376090"/>
                        <a:pt x="264795" y="325608"/>
                        <a:pt x="240983" y="308463"/>
                      </a:cubicBezTo>
                      <a:cubicBezTo>
                        <a:pt x="227648" y="298938"/>
                        <a:pt x="212408" y="292270"/>
                        <a:pt x="196215" y="286555"/>
                      </a:cubicBezTo>
                      <a:cubicBezTo>
                        <a:pt x="168593" y="276078"/>
                        <a:pt x="139065" y="267505"/>
                        <a:pt x="112395" y="255123"/>
                      </a:cubicBezTo>
                      <a:cubicBezTo>
                        <a:pt x="86678" y="243693"/>
                        <a:pt x="62865" y="230358"/>
                        <a:pt x="44768" y="209403"/>
                      </a:cubicBezTo>
                      <a:cubicBezTo>
                        <a:pt x="-4763" y="154158"/>
                        <a:pt x="4763" y="73195"/>
                        <a:pt x="66675" y="32238"/>
                      </a:cubicBezTo>
                      <a:cubicBezTo>
                        <a:pt x="93345" y="15093"/>
                        <a:pt x="122873" y="5568"/>
                        <a:pt x="154305" y="1758"/>
                      </a:cubicBezTo>
                      <a:cubicBezTo>
                        <a:pt x="189548" y="-2052"/>
                        <a:pt x="224790" y="-147"/>
                        <a:pt x="259080" y="12235"/>
                      </a:cubicBezTo>
                      <a:cubicBezTo>
                        <a:pt x="300990" y="27475"/>
                        <a:pt x="332423" y="54145"/>
                        <a:pt x="348615" y="97008"/>
                      </a:cubicBezTo>
                      <a:cubicBezTo>
                        <a:pt x="353378" y="111295"/>
                        <a:pt x="356235" y="125583"/>
                        <a:pt x="356235" y="139870"/>
                      </a:cubicBezTo>
                      <a:cubicBezTo>
                        <a:pt x="356235" y="143680"/>
                        <a:pt x="355283" y="143680"/>
                        <a:pt x="352425" y="143680"/>
                      </a:cubicBezTo>
                      <a:cubicBezTo>
                        <a:pt x="322898" y="143680"/>
                        <a:pt x="294323" y="143680"/>
                        <a:pt x="264795" y="143680"/>
                      </a:cubicBezTo>
                      <a:cubicBezTo>
                        <a:pt x="261938" y="143680"/>
                        <a:pt x="260985" y="142728"/>
                        <a:pt x="260985" y="139870"/>
                      </a:cubicBezTo>
                      <a:cubicBezTo>
                        <a:pt x="260985" y="134155"/>
                        <a:pt x="260033" y="129393"/>
                        <a:pt x="259080" y="123678"/>
                      </a:cubicBezTo>
                      <a:cubicBezTo>
                        <a:pt x="253365" y="102723"/>
                        <a:pt x="240983" y="89388"/>
                        <a:pt x="220980" y="81768"/>
                      </a:cubicBezTo>
                      <a:cubicBezTo>
                        <a:pt x="195263" y="72243"/>
                        <a:pt x="168593" y="73195"/>
                        <a:pt x="142875" y="83673"/>
                      </a:cubicBezTo>
                      <a:cubicBezTo>
                        <a:pt x="126683" y="90340"/>
                        <a:pt x="115253" y="101770"/>
                        <a:pt x="111443" y="119868"/>
                      </a:cubicBezTo>
                      <a:cubicBezTo>
                        <a:pt x="107633" y="140823"/>
                        <a:pt x="116205" y="156063"/>
                        <a:pt x="133350" y="167493"/>
                      </a:cubicBezTo>
                      <a:cubicBezTo>
                        <a:pt x="150495" y="178923"/>
                        <a:pt x="170498" y="186543"/>
                        <a:pt x="190500" y="193210"/>
                      </a:cubicBezTo>
                      <a:cubicBezTo>
                        <a:pt x="216218" y="201783"/>
                        <a:pt x="241935" y="209403"/>
                        <a:pt x="266700" y="221785"/>
                      </a:cubicBezTo>
                      <a:cubicBezTo>
                        <a:pt x="295275" y="236073"/>
                        <a:pt x="320993" y="253218"/>
                        <a:pt x="339090" y="280840"/>
                      </a:cubicBezTo>
                      <a:cubicBezTo>
                        <a:pt x="379095" y="342753"/>
                        <a:pt x="356235" y="424668"/>
                        <a:pt x="290513" y="457053"/>
                      </a:cubicBezTo>
                      <a:cubicBezTo>
                        <a:pt x="259080" y="472293"/>
                        <a:pt x="225743" y="477055"/>
                        <a:pt x="191453" y="478008"/>
                      </a:cubicBezTo>
                      <a:cubicBezTo>
                        <a:pt x="148590" y="478008"/>
                        <a:pt x="107633" y="470388"/>
                        <a:pt x="70485" y="447528"/>
                      </a:cubicBezTo>
                      <a:cubicBezTo>
                        <a:pt x="26670" y="420858"/>
                        <a:pt x="1905" y="381805"/>
                        <a:pt x="0" y="330370"/>
                      </a:cubicBezTo>
                      <a:cubicBezTo>
                        <a:pt x="0" y="325608"/>
                        <a:pt x="953" y="324655"/>
                        <a:pt x="5715" y="324655"/>
                      </a:cubicBezTo>
                      <a:cubicBezTo>
                        <a:pt x="18098" y="324655"/>
                        <a:pt x="32385" y="324655"/>
                        <a:pt x="46673" y="3246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F341B2BC-FB32-B303-F514-6F74CA4D15F0}"/>
                    </a:ext>
                  </a:extLst>
                </p:cNvPr>
                <p:cNvSpPr/>
                <p:nvPr userDrawn="1"/>
              </p:nvSpPr>
              <p:spPr>
                <a:xfrm>
                  <a:off x="5445550" y="853974"/>
                  <a:ext cx="312348" cy="498230"/>
                </a:xfrm>
                <a:custGeom>
                  <a:avLst/>
                  <a:gdLst>
                    <a:gd name="connsiteX0" fmla="*/ 219004 w 312348"/>
                    <a:gd name="connsiteY0" fmla="*/ 175498 h 498230"/>
                    <a:gd name="connsiteX1" fmla="*/ 219956 w 312348"/>
                    <a:gd name="connsiteY1" fmla="*/ 169783 h 498230"/>
                    <a:gd name="connsiteX2" fmla="*/ 219956 w 312348"/>
                    <a:gd name="connsiteY2" fmla="*/ 5953 h 498230"/>
                    <a:gd name="connsiteX3" fmla="*/ 225671 w 312348"/>
                    <a:gd name="connsiteY3" fmla="*/ 238 h 498230"/>
                    <a:gd name="connsiteX4" fmla="*/ 307586 w 312348"/>
                    <a:gd name="connsiteY4" fmla="*/ 238 h 498230"/>
                    <a:gd name="connsiteX5" fmla="*/ 312348 w 312348"/>
                    <a:gd name="connsiteY5" fmla="*/ 5953 h 498230"/>
                    <a:gd name="connsiteX6" fmla="*/ 312348 w 312348"/>
                    <a:gd name="connsiteY6" fmla="*/ 486013 h 498230"/>
                    <a:gd name="connsiteX7" fmla="*/ 306633 w 312348"/>
                    <a:gd name="connsiteY7" fmla="*/ 491728 h 498230"/>
                    <a:gd name="connsiteX8" fmla="*/ 233291 w 312348"/>
                    <a:gd name="connsiteY8" fmla="*/ 491728 h 498230"/>
                    <a:gd name="connsiteX9" fmla="*/ 227576 w 312348"/>
                    <a:gd name="connsiteY9" fmla="*/ 486013 h 498230"/>
                    <a:gd name="connsiteX10" fmla="*/ 223766 w 312348"/>
                    <a:gd name="connsiteY10" fmla="*/ 456486 h 498230"/>
                    <a:gd name="connsiteX11" fmla="*/ 221861 w 312348"/>
                    <a:gd name="connsiteY11" fmla="*/ 457438 h 498230"/>
                    <a:gd name="connsiteX12" fmla="*/ 38029 w 312348"/>
                    <a:gd name="connsiteY12" fmla="*/ 451723 h 498230"/>
                    <a:gd name="connsiteX13" fmla="*/ 4691 w 312348"/>
                    <a:gd name="connsiteY13" fmla="*/ 369808 h 498230"/>
                    <a:gd name="connsiteX14" fmla="*/ 7548 w 312348"/>
                    <a:gd name="connsiteY14" fmla="*/ 252651 h 498230"/>
                    <a:gd name="connsiteX15" fmla="*/ 53268 w 312348"/>
                    <a:gd name="connsiteY15" fmla="*/ 169783 h 498230"/>
                    <a:gd name="connsiteX16" fmla="*/ 208526 w 312348"/>
                    <a:gd name="connsiteY16" fmla="*/ 166926 h 498230"/>
                    <a:gd name="connsiteX17" fmla="*/ 219004 w 312348"/>
                    <a:gd name="connsiteY17" fmla="*/ 175498 h 498230"/>
                    <a:gd name="connsiteX18" fmla="*/ 219956 w 312348"/>
                    <a:gd name="connsiteY18" fmla="*/ 318373 h 498230"/>
                    <a:gd name="connsiteX19" fmla="*/ 219956 w 312348"/>
                    <a:gd name="connsiteY19" fmla="*/ 255508 h 498230"/>
                    <a:gd name="connsiteX20" fmla="*/ 217098 w 312348"/>
                    <a:gd name="connsiteY20" fmla="*/ 245031 h 498230"/>
                    <a:gd name="connsiteX21" fmla="*/ 153281 w 312348"/>
                    <a:gd name="connsiteY21" fmla="*/ 214551 h 498230"/>
                    <a:gd name="connsiteX22" fmla="*/ 104704 w 312348"/>
                    <a:gd name="connsiteY22" fmla="*/ 251698 h 498230"/>
                    <a:gd name="connsiteX23" fmla="*/ 93273 w 312348"/>
                    <a:gd name="connsiteY23" fmla="*/ 319326 h 498230"/>
                    <a:gd name="connsiteX24" fmla="*/ 103751 w 312348"/>
                    <a:gd name="connsiteY24" fmla="*/ 384096 h 498230"/>
                    <a:gd name="connsiteX25" fmla="*/ 205668 w 312348"/>
                    <a:gd name="connsiteY25" fmla="*/ 406956 h 498230"/>
                    <a:gd name="connsiteX26" fmla="*/ 220909 w 312348"/>
                    <a:gd name="connsiteY26" fmla="*/ 374571 h 498230"/>
                    <a:gd name="connsiteX27" fmla="*/ 219956 w 312348"/>
                    <a:gd name="connsiteY27" fmla="*/ 318373 h 498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348" h="498230">
                      <a:moveTo>
                        <a:pt x="219004" y="175498"/>
                      </a:moveTo>
                      <a:cubicBezTo>
                        <a:pt x="220909" y="173593"/>
                        <a:pt x="219956" y="171688"/>
                        <a:pt x="219956" y="169783"/>
                      </a:cubicBezTo>
                      <a:cubicBezTo>
                        <a:pt x="219956" y="115491"/>
                        <a:pt x="219956" y="61198"/>
                        <a:pt x="219956" y="5953"/>
                      </a:cubicBezTo>
                      <a:cubicBezTo>
                        <a:pt x="219956" y="1191"/>
                        <a:pt x="220909" y="-714"/>
                        <a:pt x="225671" y="238"/>
                      </a:cubicBezTo>
                      <a:cubicBezTo>
                        <a:pt x="253293" y="238"/>
                        <a:pt x="279964" y="238"/>
                        <a:pt x="307586" y="238"/>
                      </a:cubicBezTo>
                      <a:cubicBezTo>
                        <a:pt x="311396" y="238"/>
                        <a:pt x="312348" y="1191"/>
                        <a:pt x="312348" y="5953"/>
                      </a:cubicBezTo>
                      <a:cubicBezTo>
                        <a:pt x="312348" y="165973"/>
                        <a:pt x="312348" y="325993"/>
                        <a:pt x="312348" y="486013"/>
                      </a:cubicBezTo>
                      <a:cubicBezTo>
                        <a:pt x="312348" y="489823"/>
                        <a:pt x="311396" y="491728"/>
                        <a:pt x="306633" y="491728"/>
                      </a:cubicBezTo>
                      <a:cubicBezTo>
                        <a:pt x="281869" y="491728"/>
                        <a:pt x="258056" y="491728"/>
                        <a:pt x="233291" y="491728"/>
                      </a:cubicBezTo>
                      <a:cubicBezTo>
                        <a:pt x="228529" y="491728"/>
                        <a:pt x="227576" y="489823"/>
                        <a:pt x="227576" y="486013"/>
                      </a:cubicBezTo>
                      <a:cubicBezTo>
                        <a:pt x="226623" y="476488"/>
                        <a:pt x="225671" y="466011"/>
                        <a:pt x="223766" y="456486"/>
                      </a:cubicBezTo>
                      <a:cubicBezTo>
                        <a:pt x="222814" y="456486"/>
                        <a:pt x="221861" y="456486"/>
                        <a:pt x="221861" y="457438"/>
                      </a:cubicBezTo>
                      <a:cubicBezTo>
                        <a:pt x="177093" y="514588"/>
                        <a:pt x="82796" y="510778"/>
                        <a:pt x="38029" y="451723"/>
                      </a:cubicBezTo>
                      <a:cubicBezTo>
                        <a:pt x="19931" y="426958"/>
                        <a:pt x="9454" y="399336"/>
                        <a:pt x="4691" y="369808"/>
                      </a:cubicBezTo>
                      <a:cubicBezTo>
                        <a:pt x="-1977" y="330756"/>
                        <a:pt x="-1977" y="291703"/>
                        <a:pt x="7548" y="252651"/>
                      </a:cubicBezTo>
                      <a:cubicBezTo>
                        <a:pt x="15168" y="220266"/>
                        <a:pt x="29456" y="192643"/>
                        <a:pt x="53268" y="169783"/>
                      </a:cubicBezTo>
                      <a:cubicBezTo>
                        <a:pt x="91368" y="134541"/>
                        <a:pt x="165664" y="127873"/>
                        <a:pt x="208526" y="166926"/>
                      </a:cubicBezTo>
                      <a:cubicBezTo>
                        <a:pt x="212336" y="168831"/>
                        <a:pt x="215193" y="171688"/>
                        <a:pt x="219004" y="175498"/>
                      </a:cubicBezTo>
                      <a:close/>
                      <a:moveTo>
                        <a:pt x="219956" y="318373"/>
                      </a:moveTo>
                      <a:cubicBezTo>
                        <a:pt x="219956" y="297418"/>
                        <a:pt x="219956" y="276463"/>
                        <a:pt x="219956" y="255508"/>
                      </a:cubicBezTo>
                      <a:cubicBezTo>
                        <a:pt x="219956" y="251698"/>
                        <a:pt x="219004" y="247888"/>
                        <a:pt x="217098" y="245031"/>
                      </a:cubicBezTo>
                      <a:cubicBezTo>
                        <a:pt x="202811" y="220266"/>
                        <a:pt x="180904" y="212646"/>
                        <a:pt x="153281" y="214551"/>
                      </a:cubicBezTo>
                      <a:cubicBezTo>
                        <a:pt x="129468" y="216456"/>
                        <a:pt x="113276" y="229791"/>
                        <a:pt x="104704" y="251698"/>
                      </a:cubicBezTo>
                      <a:cubicBezTo>
                        <a:pt x="95179" y="273606"/>
                        <a:pt x="93273" y="296466"/>
                        <a:pt x="93273" y="319326"/>
                      </a:cubicBezTo>
                      <a:cubicBezTo>
                        <a:pt x="93273" y="341233"/>
                        <a:pt x="94226" y="363141"/>
                        <a:pt x="103751" y="384096"/>
                      </a:cubicBezTo>
                      <a:cubicBezTo>
                        <a:pt x="120896" y="425053"/>
                        <a:pt x="172331" y="436483"/>
                        <a:pt x="205668" y="406956"/>
                      </a:cubicBezTo>
                      <a:cubicBezTo>
                        <a:pt x="215193" y="398383"/>
                        <a:pt x="221861" y="388858"/>
                        <a:pt x="220909" y="374571"/>
                      </a:cubicBezTo>
                      <a:cubicBezTo>
                        <a:pt x="219004" y="355521"/>
                        <a:pt x="219956" y="336471"/>
                        <a:pt x="219956" y="3183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9F36DD14-F155-0B61-CDFE-DCF0F535C4AE}"/>
                    </a:ext>
                  </a:extLst>
                </p:cNvPr>
                <p:cNvSpPr/>
                <p:nvPr userDrawn="1"/>
              </p:nvSpPr>
              <p:spPr>
                <a:xfrm>
                  <a:off x="6735163" y="853260"/>
                  <a:ext cx="299084" cy="491489"/>
                </a:xfrm>
                <a:custGeom>
                  <a:avLst/>
                  <a:gdLst>
                    <a:gd name="connsiteX0" fmla="*/ 92393 w 299084"/>
                    <a:gd name="connsiteY0" fmla="*/ 182880 h 491489"/>
                    <a:gd name="connsiteX1" fmla="*/ 119063 w 299084"/>
                    <a:gd name="connsiteY1" fmla="*/ 159067 h 491489"/>
                    <a:gd name="connsiteX2" fmla="*/ 220028 w 299084"/>
                    <a:gd name="connsiteY2" fmla="*/ 142875 h 491489"/>
                    <a:gd name="connsiteX3" fmla="*/ 287655 w 299084"/>
                    <a:gd name="connsiteY3" fmla="*/ 202883 h 491489"/>
                    <a:gd name="connsiteX4" fmla="*/ 298132 w 299084"/>
                    <a:gd name="connsiteY4" fmla="*/ 252412 h 491489"/>
                    <a:gd name="connsiteX5" fmla="*/ 299085 w 299084"/>
                    <a:gd name="connsiteY5" fmla="*/ 279083 h 491489"/>
                    <a:gd name="connsiteX6" fmla="*/ 299085 w 299084"/>
                    <a:gd name="connsiteY6" fmla="*/ 484823 h 491489"/>
                    <a:gd name="connsiteX7" fmla="*/ 293370 w 299084"/>
                    <a:gd name="connsiteY7" fmla="*/ 491490 h 491489"/>
                    <a:gd name="connsiteX8" fmla="*/ 211455 w 299084"/>
                    <a:gd name="connsiteY8" fmla="*/ 491490 h 491489"/>
                    <a:gd name="connsiteX9" fmla="*/ 206693 w 299084"/>
                    <a:gd name="connsiteY9" fmla="*/ 485775 h 491489"/>
                    <a:gd name="connsiteX10" fmla="*/ 206693 w 299084"/>
                    <a:gd name="connsiteY10" fmla="*/ 273368 h 491489"/>
                    <a:gd name="connsiteX11" fmla="*/ 203835 w 299084"/>
                    <a:gd name="connsiteY11" fmla="*/ 249555 h 491489"/>
                    <a:gd name="connsiteX12" fmla="*/ 170497 w 299084"/>
                    <a:gd name="connsiteY12" fmla="*/ 216217 h 491489"/>
                    <a:gd name="connsiteX13" fmla="*/ 117157 w 299084"/>
                    <a:gd name="connsiteY13" fmla="*/ 220980 h 491489"/>
                    <a:gd name="connsiteX14" fmla="*/ 95250 w 299084"/>
                    <a:gd name="connsiteY14" fmla="*/ 240030 h 491489"/>
                    <a:gd name="connsiteX15" fmla="*/ 92393 w 299084"/>
                    <a:gd name="connsiteY15" fmla="*/ 249555 h 491489"/>
                    <a:gd name="connsiteX16" fmla="*/ 92393 w 299084"/>
                    <a:gd name="connsiteY16" fmla="*/ 483870 h 491489"/>
                    <a:gd name="connsiteX17" fmla="*/ 86678 w 299084"/>
                    <a:gd name="connsiteY17" fmla="*/ 490537 h 491489"/>
                    <a:gd name="connsiteX18" fmla="*/ 4763 w 299084"/>
                    <a:gd name="connsiteY18" fmla="*/ 490537 h 491489"/>
                    <a:gd name="connsiteX19" fmla="*/ 0 w 299084"/>
                    <a:gd name="connsiteY19" fmla="*/ 485775 h 491489"/>
                    <a:gd name="connsiteX20" fmla="*/ 0 w 299084"/>
                    <a:gd name="connsiteY20" fmla="*/ 4763 h 491489"/>
                    <a:gd name="connsiteX21" fmla="*/ 4763 w 299084"/>
                    <a:gd name="connsiteY21" fmla="*/ 0 h 491489"/>
                    <a:gd name="connsiteX22" fmla="*/ 86678 w 299084"/>
                    <a:gd name="connsiteY22" fmla="*/ 0 h 491489"/>
                    <a:gd name="connsiteX23" fmla="*/ 92393 w 299084"/>
                    <a:gd name="connsiteY23" fmla="*/ 5715 h 491489"/>
                    <a:gd name="connsiteX24" fmla="*/ 92393 w 299084"/>
                    <a:gd name="connsiteY24" fmla="*/ 176212 h 491489"/>
                    <a:gd name="connsiteX25" fmla="*/ 92393 w 299084"/>
                    <a:gd name="connsiteY25" fmla="*/ 182880 h 4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99084" h="491489">
                      <a:moveTo>
                        <a:pt x="92393" y="182880"/>
                      </a:moveTo>
                      <a:cubicBezTo>
                        <a:pt x="100965" y="173355"/>
                        <a:pt x="109538" y="165735"/>
                        <a:pt x="119063" y="159067"/>
                      </a:cubicBezTo>
                      <a:cubicBezTo>
                        <a:pt x="150495" y="138112"/>
                        <a:pt x="184785" y="135255"/>
                        <a:pt x="220028" y="142875"/>
                      </a:cubicBezTo>
                      <a:cubicBezTo>
                        <a:pt x="253365" y="150495"/>
                        <a:pt x="276225" y="171450"/>
                        <a:pt x="287655" y="202883"/>
                      </a:cubicBezTo>
                      <a:cubicBezTo>
                        <a:pt x="293370" y="219075"/>
                        <a:pt x="297180" y="235267"/>
                        <a:pt x="298132" y="252412"/>
                      </a:cubicBezTo>
                      <a:cubicBezTo>
                        <a:pt x="299085" y="260985"/>
                        <a:pt x="299085" y="270510"/>
                        <a:pt x="299085" y="279083"/>
                      </a:cubicBezTo>
                      <a:cubicBezTo>
                        <a:pt x="299085" y="347662"/>
                        <a:pt x="299085" y="416243"/>
                        <a:pt x="299085" y="484823"/>
                      </a:cubicBezTo>
                      <a:cubicBezTo>
                        <a:pt x="299085" y="489585"/>
                        <a:pt x="298132" y="491490"/>
                        <a:pt x="293370" y="491490"/>
                      </a:cubicBezTo>
                      <a:cubicBezTo>
                        <a:pt x="265747" y="491490"/>
                        <a:pt x="239078" y="491490"/>
                        <a:pt x="211455" y="491490"/>
                      </a:cubicBezTo>
                      <a:cubicBezTo>
                        <a:pt x="206693" y="491490"/>
                        <a:pt x="206693" y="490537"/>
                        <a:pt x="206693" y="485775"/>
                      </a:cubicBezTo>
                      <a:cubicBezTo>
                        <a:pt x="206693" y="415290"/>
                        <a:pt x="206693" y="344805"/>
                        <a:pt x="206693" y="273368"/>
                      </a:cubicBezTo>
                      <a:cubicBezTo>
                        <a:pt x="206693" y="264795"/>
                        <a:pt x="205740" y="257175"/>
                        <a:pt x="203835" y="249555"/>
                      </a:cubicBezTo>
                      <a:cubicBezTo>
                        <a:pt x="200025" y="231458"/>
                        <a:pt x="189547" y="220028"/>
                        <a:pt x="170497" y="216217"/>
                      </a:cubicBezTo>
                      <a:cubicBezTo>
                        <a:pt x="152400" y="212408"/>
                        <a:pt x="134303" y="213360"/>
                        <a:pt x="117157" y="220980"/>
                      </a:cubicBezTo>
                      <a:cubicBezTo>
                        <a:pt x="107632" y="225742"/>
                        <a:pt x="100965" y="232410"/>
                        <a:pt x="95250" y="240030"/>
                      </a:cubicBezTo>
                      <a:cubicBezTo>
                        <a:pt x="93345" y="242887"/>
                        <a:pt x="92393" y="245745"/>
                        <a:pt x="92393" y="249555"/>
                      </a:cubicBezTo>
                      <a:cubicBezTo>
                        <a:pt x="92393" y="327660"/>
                        <a:pt x="92393" y="405765"/>
                        <a:pt x="92393" y="483870"/>
                      </a:cubicBezTo>
                      <a:cubicBezTo>
                        <a:pt x="92393" y="488633"/>
                        <a:pt x="91440" y="490537"/>
                        <a:pt x="86678" y="490537"/>
                      </a:cubicBezTo>
                      <a:cubicBezTo>
                        <a:pt x="59055" y="490537"/>
                        <a:pt x="32385" y="490537"/>
                        <a:pt x="4763" y="490537"/>
                      </a:cubicBezTo>
                      <a:cubicBezTo>
                        <a:pt x="953" y="490537"/>
                        <a:pt x="0" y="489585"/>
                        <a:pt x="0" y="485775"/>
                      </a:cubicBezTo>
                      <a:cubicBezTo>
                        <a:pt x="0" y="325755"/>
                        <a:pt x="0" y="164783"/>
                        <a:pt x="0" y="4763"/>
                      </a:cubicBezTo>
                      <a:cubicBezTo>
                        <a:pt x="0" y="953"/>
                        <a:pt x="953" y="0"/>
                        <a:pt x="4763" y="0"/>
                      </a:cubicBezTo>
                      <a:cubicBezTo>
                        <a:pt x="32385" y="0"/>
                        <a:pt x="59055" y="0"/>
                        <a:pt x="86678" y="0"/>
                      </a:cubicBezTo>
                      <a:cubicBezTo>
                        <a:pt x="91440" y="0"/>
                        <a:pt x="92393" y="953"/>
                        <a:pt x="92393" y="5715"/>
                      </a:cubicBezTo>
                      <a:cubicBezTo>
                        <a:pt x="92393" y="62865"/>
                        <a:pt x="92393" y="119062"/>
                        <a:pt x="92393" y="176212"/>
                      </a:cubicBezTo>
                      <a:cubicBezTo>
                        <a:pt x="92393" y="178117"/>
                        <a:pt x="92393" y="180023"/>
                        <a:pt x="92393" y="1828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F23AD30-BE8E-F6BE-AA24-A87AECA87D86}"/>
                    </a:ext>
                  </a:extLst>
                </p:cNvPr>
                <p:cNvSpPr/>
                <p:nvPr userDrawn="1"/>
              </p:nvSpPr>
              <p:spPr>
                <a:xfrm>
                  <a:off x="7088396" y="992998"/>
                  <a:ext cx="328894" cy="358612"/>
                </a:xfrm>
                <a:custGeom>
                  <a:avLst/>
                  <a:gdLst>
                    <a:gd name="connsiteX0" fmla="*/ 328758 w 328894"/>
                    <a:gd name="connsiteY0" fmla="*/ 172681 h 358612"/>
                    <a:gd name="connsiteX1" fmla="*/ 310660 w 328894"/>
                    <a:gd name="connsiteY1" fmla="*/ 271741 h 358612"/>
                    <a:gd name="connsiteX2" fmla="*/ 186835 w 328894"/>
                    <a:gd name="connsiteY2" fmla="*/ 357466 h 358612"/>
                    <a:gd name="connsiteX3" fmla="*/ 94442 w 328894"/>
                    <a:gd name="connsiteY3" fmla="*/ 345084 h 358612"/>
                    <a:gd name="connsiteX4" fmla="*/ 9670 w 328894"/>
                    <a:gd name="connsiteY4" fmla="*/ 246976 h 358612"/>
                    <a:gd name="connsiteX5" fmla="*/ 12527 w 328894"/>
                    <a:gd name="connsiteY5" fmla="*/ 104101 h 358612"/>
                    <a:gd name="connsiteX6" fmla="*/ 144925 w 328894"/>
                    <a:gd name="connsiteY6" fmla="*/ 1231 h 358612"/>
                    <a:gd name="connsiteX7" fmla="*/ 245890 w 328894"/>
                    <a:gd name="connsiteY7" fmla="*/ 19328 h 358612"/>
                    <a:gd name="connsiteX8" fmla="*/ 323042 w 328894"/>
                    <a:gd name="connsiteY8" fmla="*/ 127914 h 358612"/>
                    <a:gd name="connsiteX9" fmla="*/ 328758 w 328894"/>
                    <a:gd name="connsiteY9" fmla="*/ 172681 h 358612"/>
                    <a:gd name="connsiteX10" fmla="*/ 93490 w 328894"/>
                    <a:gd name="connsiteY10" fmla="*/ 176491 h 358612"/>
                    <a:gd name="connsiteX11" fmla="*/ 102062 w 328894"/>
                    <a:gd name="connsiteY11" fmla="*/ 238404 h 358612"/>
                    <a:gd name="connsiteX12" fmla="*/ 184930 w 328894"/>
                    <a:gd name="connsiteY12" fmla="*/ 280313 h 358612"/>
                    <a:gd name="connsiteX13" fmla="*/ 228745 w 328894"/>
                    <a:gd name="connsiteY13" fmla="*/ 234594 h 358612"/>
                    <a:gd name="connsiteX14" fmla="*/ 235412 w 328894"/>
                    <a:gd name="connsiteY14" fmla="*/ 153631 h 358612"/>
                    <a:gd name="connsiteX15" fmla="*/ 223983 w 328894"/>
                    <a:gd name="connsiteY15" fmla="*/ 109816 h 358612"/>
                    <a:gd name="connsiteX16" fmla="*/ 164927 w 328894"/>
                    <a:gd name="connsiteY16" fmla="*/ 73621 h 358612"/>
                    <a:gd name="connsiteX17" fmla="*/ 106825 w 328894"/>
                    <a:gd name="connsiteY17" fmla="*/ 110769 h 358612"/>
                    <a:gd name="connsiteX18" fmla="*/ 93490 w 328894"/>
                    <a:gd name="connsiteY18" fmla="*/ 176491 h 35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8894" h="358612">
                      <a:moveTo>
                        <a:pt x="328758" y="172681"/>
                      </a:moveTo>
                      <a:cubicBezTo>
                        <a:pt x="329710" y="208876"/>
                        <a:pt x="325900" y="241261"/>
                        <a:pt x="310660" y="271741"/>
                      </a:cubicBezTo>
                      <a:cubicBezTo>
                        <a:pt x="284942" y="323176"/>
                        <a:pt x="243985" y="351751"/>
                        <a:pt x="186835" y="357466"/>
                      </a:cubicBezTo>
                      <a:cubicBezTo>
                        <a:pt x="155402" y="360324"/>
                        <a:pt x="123970" y="358419"/>
                        <a:pt x="94442" y="345084"/>
                      </a:cubicBezTo>
                      <a:cubicBezTo>
                        <a:pt x="50627" y="326034"/>
                        <a:pt x="23005" y="292696"/>
                        <a:pt x="9670" y="246976"/>
                      </a:cubicBezTo>
                      <a:cubicBezTo>
                        <a:pt x="-3665" y="199351"/>
                        <a:pt x="-3665" y="150773"/>
                        <a:pt x="12527" y="104101"/>
                      </a:cubicBezTo>
                      <a:cubicBezTo>
                        <a:pt x="34435" y="42189"/>
                        <a:pt x="80155" y="7898"/>
                        <a:pt x="144925" y="1231"/>
                      </a:cubicBezTo>
                      <a:cubicBezTo>
                        <a:pt x="180167" y="-2579"/>
                        <a:pt x="214458" y="2184"/>
                        <a:pt x="245890" y="19328"/>
                      </a:cubicBezTo>
                      <a:cubicBezTo>
                        <a:pt x="288752" y="43141"/>
                        <a:pt x="313517" y="81241"/>
                        <a:pt x="323042" y="127914"/>
                      </a:cubicBezTo>
                      <a:cubicBezTo>
                        <a:pt x="326852" y="144106"/>
                        <a:pt x="328758" y="159346"/>
                        <a:pt x="328758" y="172681"/>
                      </a:cubicBezTo>
                      <a:close/>
                      <a:moveTo>
                        <a:pt x="93490" y="176491"/>
                      </a:moveTo>
                      <a:cubicBezTo>
                        <a:pt x="93490" y="204114"/>
                        <a:pt x="96348" y="223164"/>
                        <a:pt x="102062" y="238404"/>
                      </a:cubicBezTo>
                      <a:cubicBezTo>
                        <a:pt x="117302" y="278409"/>
                        <a:pt x="151592" y="288886"/>
                        <a:pt x="184930" y="280313"/>
                      </a:cubicBezTo>
                      <a:cubicBezTo>
                        <a:pt x="208742" y="273646"/>
                        <a:pt x="222077" y="256501"/>
                        <a:pt x="228745" y="234594"/>
                      </a:cubicBezTo>
                      <a:cubicBezTo>
                        <a:pt x="237317" y="207923"/>
                        <a:pt x="237317" y="181254"/>
                        <a:pt x="235412" y="153631"/>
                      </a:cubicBezTo>
                      <a:cubicBezTo>
                        <a:pt x="234460" y="138391"/>
                        <a:pt x="230650" y="124104"/>
                        <a:pt x="223983" y="109816"/>
                      </a:cubicBezTo>
                      <a:cubicBezTo>
                        <a:pt x="211600" y="86004"/>
                        <a:pt x="191598" y="73621"/>
                        <a:pt x="164927" y="73621"/>
                      </a:cubicBezTo>
                      <a:cubicBezTo>
                        <a:pt x="138258" y="73621"/>
                        <a:pt x="118255" y="86004"/>
                        <a:pt x="106825" y="110769"/>
                      </a:cubicBezTo>
                      <a:cubicBezTo>
                        <a:pt x="95395" y="133629"/>
                        <a:pt x="94442" y="156489"/>
                        <a:pt x="93490" y="17649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8F69A03-34F4-165F-4666-72AFCC3D106C}"/>
                    </a:ext>
                  </a:extLst>
                </p:cNvPr>
                <p:cNvSpPr/>
                <p:nvPr userDrawn="1"/>
              </p:nvSpPr>
              <p:spPr>
                <a:xfrm>
                  <a:off x="7459837" y="993244"/>
                  <a:ext cx="328801" cy="358418"/>
                </a:xfrm>
                <a:custGeom>
                  <a:avLst/>
                  <a:gdLst>
                    <a:gd name="connsiteX0" fmla="*/ 179 w 328801"/>
                    <a:gd name="connsiteY0" fmla="*/ 179103 h 358418"/>
                    <a:gd name="connsiteX1" fmla="*/ 22086 w 328801"/>
                    <a:gd name="connsiteY1" fmla="*/ 79090 h 358418"/>
                    <a:gd name="connsiteX2" fmla="*/ 144958 w 328801"/>
                    <a:gd name="connsiteY2" fmla="*/ 985 h 358418"/>
                    <a:gd name="connsiteX3" fmla="*/ 239256 w 328801"/>
                    <a:gd name="connsiteY3" fmla="*/ 16225 h 358418"/>
                    <a:gd name="connsiteX4" fmla="*/ 317361 w 328801"/>
                    <a:gd name="connsiteY4" fmla="*/ 108618 h 358418"/>
                    <a:gd name="connsiteX5" fmla="*/ 314504 w 328801"/>
                    <a:gd name="connsiteY5" fmla="*/ 258160 h 358418"/>
                    <a:gd name="connsiteX6" fmla="*/ 184964 w 328801"/>
                    <a:gd name="connsiteY6" fmla="*/ 357220 h 358418"/>
                    <a:gd name="connsiteX7" fmla="*/ 100191 w 328801"/>
                    <a:gd name="connsiteY7" fmla="*/ 347695 h 358418"/>
                    <a:gd name="connsiteX8" fmla="*/ 8751 w 328801"/>
                    <a:gd name="connsiteY8" fmla="*/ 245778 h 358418"/>
                    <a:gd name="connsiteX9" fmla="*/ 179 w 328801"/>
                    <a:gd name="connsiteY9" fmla="*/ 179103 h 358418"/>
                    <a:gd name="connsiteX10" fmla="*/ 235446 w 328801"/>
                    <a:gd name="connsiteY10" fmla="*/ 180055 h 358418"/>
                    <a:gd name="connsiteX11" fmla="*/ 226874 w 328801"/>
                    <a:gd name="connsiteY11" fmla="*/ 120048 h 358418"/>
                    <a:gd name="connsiteX12" fmla="*/ 164961 w 328801"/>
                    <a:gd name="connsiteY12" fmla="*/ 74328 h 358418"/>
                    <a:gd name="connsiteX13" fmla="*/ 102096 w 328801"/>
                    <a:gd name="connsiteY13" fmla="*/ 119095 h 358418"/>
                    <a:gd name="connsiteX14" fmla="*/ 100191 w 328801"/>
                    <a:gd name="connsiteY14" fmla="*/ 236253 h 358418"/>
                    <a:gd name="connsiteX15" fmla="*/ 120194 w 328801"/>
                    <a:gd name="connsiteY15" fmla="*/ 268638 h 358418"/>
                    <a:gd name="connsiteX16" fmla="*/ 225921 w 328801"/>
                    <a:gd name="connsiteY16" fmla="*/ 241015 h 358418"/>
                    <a:gd name="connsiteX17" fmla="*/ 235446 w 328801"/>
                    <a:gd name="connsiteY17" fmla="*/ 180055 h 358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28801" h="358418">
                      <a:moveTo>
                        <a:pt x="179" y="179103"/>
                      </a:moveTo>
                      <a:cubicBezTo>
                        <a:pt x="179" y="142908"/>
                        <a:pt x="5894" y="109570"/>
                        <a:pt x="22086" y="79090"/>
                      </a:cubicBezTo>
                      <a:cubicBezTo>
                        <a:pt x="48756" y="30513"/>
                        <a:pt x="90666" y="5748"/>
                        <a:pt x="144958" y="985"/>
                      </a:cubicBezTo>
                      <a:cubicBezTo>
                        <a:pt x="177344" y="-1872"/>
                        <a:pt x="209729" y="985"/>
                        <a:pt x="239256" y="16225"/>
                      </a:cubicBezTo>
                      <a:cubicBezTo>
                        <a:pt x="278308" y="35275"/>
                        <a:pt x="304979" y="66708"/>
                        <a:pt x="317361" y="108618"/>
                      </a:cubicBezTo>
                      <a:cubicBezTo>
                        <a:pt x="332601" y="158148"/>
                        <a:pt x="333554" y="209583"/>
                        <a:pt x="314504" y="258160"/>
                      </a:cubicBezTo>
                      <a:cubicBezTo>
                        <a:pt x="292596" y="317215"/>
                        <a:pt x="247829" y="350553"/>
                        <a:pt x="184964" y="357220"/>
                      </a:cubicBezTo>
                      <a:cubicBezTo>
                        <a:pt x="156389" y="360078"/>
                        <a:pt x="126861" y="358173"/>
                        <a:pt x="100191" y="347695"/>
                      </a:cubicBezTo>
                      <a:cubicBezTo>
                        <a:pt x="52566" y="329598"/>
                        <a:pt x="23039" y="294355"/>
                        <a:pt x="8751" y="245778"/>
                      </a:cubicBezTo>
                      <a:cubicBezTo>
                        <a:pt x="2083" y="222918"/>
                        <a:pt x="-774" y="201010"/>
                        <a:pt x="179" y="179103"/>
                      </a:cubicBezTo>
                      <a:close/>
                      <a:moveTo>
                        <a:pt x="235446" y="180055"/>
                      </a:moveTo>
                      <a:cubicBezTo>
                        <a:pt x="235446" y="158148"/>
                        <a:pt x="233541" y="139098"/>
                        <a:pt x="226874" y="120048"/>
                      </a:cubicBezTo>
                      <a:cubicBezTo>
                        <a:pt x="216396" y="90520"/>
                        <a:pt x="193536" y="74328"/>
                        <a:pt x="164961" y="74328"/>
                      </a:cubicBezTo>
                      <a:cubicBezTo>
                        <a:pt x="135433" y="74328"/>
                        <a:pt x="112574" y="88615"/>
                        <a:pt x="102096" y="119095"/>
                      </a:cubicBezTo>
                      <a:cubicBezTo>
                        <a:pt x="88761" y="158148"/>
                        <a:pt x="88761" y="197200"/>
                        <a:pt x="100191" y="236253"/>
                      </a:cubicBezTo>
                      <a:cubicBezTo>
                        <a:pt x="104001" y="248635"/>
                        <a:pt x="110669" y="260065"/>
                        <a:pt x="120194" y="268638"/>
                      </a:cubicBezTo>
                      <a:cubicBezTo>
                        <a:pt x="154483" y="298165"/>
                        <a:pt x="209729" y="283878"/>
                        <a:pt x="225921" y="241015"/>
                      </a:cubicBezTo>
                      <a:cubicBezTo>
                        <a:pt x="233541" y="220060"/>
                        <a:pt x="234494" y="199105"/>
                        <a:pt x="235446" y="1800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49CBBF2-7858-1BA6-C0DF-914BE5DBFD97}"/>
                    </a:ext>
                  </a:extLst>
                </p:cNvPr>
                <p:cNvSpPr/>
                <p:nvPr userDrawn="1"/>
              </p:nvSpPr>
              <p:spPr>
                <a:xfrm>
                  <a:off x="4745391" y="998039"/>
                  <a:ext cx="298132" cy="353046"/>
                </a:xfrm>
                <a:custGeom>
                  <a:avLst/>
                  <a:gdLst>
                    <a:gd name="connsiteX0" fmla="*/ 208597 w 298132"/>
                    <a:gd name="connsiteY0" fmla="*/ 311468 h 353046"/>
                    <a:gd name="connsiteX1" fmla="*/ 163830 w 298132"/>
                    <a:gd name="connsiteY1" fmla="*/ 343853 h 353046"/>
                    <a:gd name="connsiteX2" fmla="*/ 56197 w 298132"/>
                    <a:gd name="connsiteY2" fmla="*/ 340043 h 353046"/>
                    <a:gd name="connsiteX3" fmla="*/ 3810 w 298132"/>
                    <a:gd name="connsiteY3" fmla="*/ 266700 h 353046"/>
                    <a:gd name="connsiteX4" fmla="*/ 0 w 298132"/>
                    <a:gd name="connsiteY4" fmla="*/ 224790 h 353046"/>
                    <a:gd name="connsiteX5" fmla="*/ 0 w 298132"/>
                    <a:gd name="connsiteY5" fmla="*/ 5715 h 353046"/>
                    <a:gd name="connsiteX6" fmla="*/ 5715 w 298132"/>
                    <a:gd name="connsiteY6" fmla="*/ 0 h 353046"/>
                    <a:gd name="connsiteX7" fmla="*/ 86677 w 298132"/>
                    <a:gd name="connsiteY7" fmla="*/ 0 h 353046"/>
                    <a:gd name="connsiteX8" fmla="*/ 92392 w 298132"/>
                    <a:gd name="connsiteY8" fmla="*/ 6668 h 353046"/>
                    <a:gd name="connsiteX9" fmla="*/ 92392 w 298132"/>
                    <a:gd name="connsiteY9" fmla="*/ 222885 h 353046"/>
                    <a:gd name="connsiteX10" fmla="*/ 95250 w 298132"/>
                    <a:gd name="connsiteY10" fmla="*/ 247650 h 353046"/>
                    <a:gd name="connsiteX11" fmla="*/ 128588 w 298132"/>
                    <a:gd name="connsiteY11" fmla="*/ 276225 h 353046"/>
                    <a:gd name="connsiteX12" fmla="*/ 181927 w 298132"/>
                    <a:gd name="connsiteY12" fmla="*/ 268605 h 353046"/>
                    <a:gd name="connsiteX13" fmla="*/ 198120 w 298132"/>
                    <a:gd name="connsiteY13" fmla="*/ 255270 h 353046"/>
                    <a:gd name="connsiteX14" fmla="*/ 204788 w 298132"/>
                    <a:gd name="connsiteY14" fmla="*/ 236220 h 353046"/>
                    <a:gd name="connsiteX15" fmla="*/ 204788 w 298132"/>
                    <a:gd name="connsiteY15" fmla="*/ 5715 h 353046"/>
                    <a:gd name="connsiteX16" fmla="*/ 210502 w 298132"/>
                    <a:gd name="connsiteY16" fmla="*/ 0 h 353046"/>
                    <a:gd name="connsiteX17" fmla="*/ 292417 w 298132"/>
                    <a:gd name="connsiteY17" fmla="*/ 0 h 353046"/>
                    <a:gd name="connsiteX18" fmla="*/ 298132 w 298132"/>
                    <a:gd name="connsiteY18" fmla="*/ 5715 h 353046"/>
                    <a:gd name="connsiteX19" fmla="*/ 298132 w 298132"/>
                    <a:gd name="connsiteY19" fmla="*/ 340995 h 353046"/>
                    <a:gd name="connsiteX20" fmla="*/ 293370 w 298132"/>
                    <a:gd name="connsiteY20" fmla="*/ 345758 h 353046"/>
                    <a:gd name="connsiteX21" fmla="*/ 216217 w 298132"/>
                    <a:gd name="connsiteY21" fmla="*/ 345758 h 353046"/>
                    <a:gd name="connsiteX22" fmla="*/ 210502 w 298132"/>
                    <a:gd name="connsiteY22" fmla="*/ 340995 h 353046"/>
                    <a:gd name="connsiteX23" fmla="*/ 208597 w 298132"/>
                    <a:gd name="connsiteY23" fmla="*/ 311468 h 3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8132" h="353046">
                      <a:moveTo>
                        <a:pt x="208597" y="311468"/>
                      </a:moveTo>
                      <a:cubicBezTo>
                        <a:pt x="195263" y="326708"/>
                        <a:pt x="180975" y="338138"/>
                        <a:pt x="163830" y="343853"/>
                      </a:cubicBezTo>
                      <a:cubicBezTo>
                        <a:pt x="127635" y="356235"/>
                        <a:pt x="91440" y="357188"/>
                        <a:pt x="56197" y="340043"/>
                      </a:cubicBezTo>
                      <a:cubicBezTo>
                        <a:pt x="25717" y="325755"/>
                        <a:pt x="10477" y="299085"/>
                        <a:pt x="3810" y="266700"/>
                      </a:cubicBezTo>
                      <a:cubicBezTo>
                        <a:pt x="952" y="252413"/>
                        <a:pt x="0" y="239078"/>
                        <a:pt x="0" y="224790"/>
                      </a:cubicBezTo>
                      <a:cubicBezTo>
                        <a:pt x="0" y="151448"/>
                        <a:pt x="0" y="79057"/>
                        <a:pt x="0" y="5715"/>
                      </a:cubicBezTo>
                      <a:cubicBezTo>
                        <a:pt x="0" y="953"/>
                        <a:pt x="952" y="0"/>
                        <a:pt x="5715" y="0"/>
                      </a:cubicBezTo>
                      <a:cubicBezTo>
                        <a:pt x="32385" y="0"/>
                        <a:pt x="60007" y="0"/>
                        <a:pt x="86677" y="0"/>
                      </a:cubicBezTo>
                      <a:cubicBezTo>
                        <a:pt x="92392" y="0"/>
                        <a:pt x="92392" y="1905"/>
                        <a:pt x="92392" y="6668"/>
                      </a:cubicBezTo>
                      <a:cubicBezTo>
                        <a:pt x="92392" y="79057"/>
                        <a:pt x="92392" y="150495"/>
                        <a:pt x="92392" y="222885"/>
                      </a:cubicBezTo>
                      <a:cubicBezTo>
                        <a:pt x="92392" y="231458"/>
                        <a:pt x="93345" y="240030"/>
                        <a:pt x="95250" y="247650"/>
                      </a:cubicBezTo>
                      <a:cubicBezTo>
                        <a:pt x="100013" y="263843"/>
                        <a:pt x="111442" y="274320"/>
                        <a:pt x="128588" y="276225"/>
                      </a:cubicBezTo>
                      <a:cubicBezTo>
                        <a:pt x="146685" y="279083"/>
                        <a:pt x="164782" y="277178"/>
                        <a:pt x="181927" y="268605"/>
                      </a:cubicBezTo>
                      <a:cubicBezTo>
                        <a:pt x="188595" y="265747"/>
                        <a:pt x="193357" y="260985"/>
                        <a:pt x="198120" y="255270"/>
                      </a:cubicBezTo>
                      <a:cubicBezTo>
                        <a:pt x="202882" y="249555"/>
                        <a:pt x="205740" y="243840"/>
                        <a:pt x="204788" y="236220"/>
                      </a:cubicBezTo>
                      <a:cubicBezTo>
                        <a:pt x="204788" y="159068"/>
                        <a:pt x="204788" y="82868"/>
                        <a:pt x="204788" y="5715"/>
                      </a:cubicBezTo>
                      <a:cubicBezTo>
                        <a:pt x="204788" y="953"/>
                        <a:pt x="205740" y="0"/>
                        <a:pt x="210502" y="0"/>
                      </a:cubicBezTo>
                      <a:cubicBezTo>
                        <a:pt x="238125" y="0"/>
                        <a:pt x="264795" y="0"/>
                        <a:pt x="292417" y="0"/>
                      </a:cubicBezTo>
                      <a:cubicBezTo>
                        <a:pt x="296227" y="0"/>
                        <a:pt x="298132" y="953"/>
                        <a:pt x="298132" y="5715"/>
                      </a:cubicBezTo>
                      <a:cubicBezTo>
                        <a:pt x="298132" y="117157"/>
                        <a:pt x="298132" y="229553"/>
                        <a:pt x="298132" y="340995"/>
                      </a:cubicBezTo>
                      <a:cubicBezTo>
                        <a:pt x="298132" y="344805"/>
                        <a:pt x="297180" y="345758"/>
                        <a:pt x="293370" y="345758"/>
                      </a:cubicBezTo>
                      <a:cubicBezTo>
                        <a:pt x="267652" y="345758"/>
                        <a:pt x="241935" y="345758"/>
                        <a:pt x="216217" y="345758"/>
                      </a:cubicBezTo>
                      <a:cubicBezTo>
                        <a:pt x="212407" y="345758"/>
                        <a:pt x="211455" y="344805"/>
                        <a:pt x="210502" y="340995"/>
                      </a:cubicBezTo>
                      <a:cubicBezTo>
                        <a:pt x="209550" y="332422"/>
                        <a:pt x="208597" y="322897"/>
                        <a:pt x="208597" y="3114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2CCC3B0-5ECA-71DE-E69C-B9A8C09FD3D3}"/>
                    </a:ext>
                  </a:extLst>
                </p:cNvPr>
                <p:cNvSpPr/>
                <p:nvPr userDrawn="1"/>
              </p:nvSpPr>
              <p:spPr>
                <a:xfrm>
                  <a:off x="6381107" y="989903"/>
                  <a:ext cx="303651" cy="358785"/>
                </a:xfrm>
                <a:custGeom>
                  <a:avLst/>
                  <a:gdLst>
                    <a:gd name="connsiteX0" fmla="*/ 259759 w 303651"/>
                    <a:gd name="connsiteY0" fmla="*/ 137677 h 358785"/>
                    <a:gd name="connsiteX1" fmla="*/ 221659 w 303651"/>
                    <a:gd name="connsiteY1" fmla="*/ 137677 h 358785"/>
                    <a:gd name="connsiteX2" fmla="*/ 215943 w 303651"/>
                    <a:gd name="connsiteY2" fmla="*/ 131962 h 358785"/>
                    <a:gd name="connsiteX3" fmla="*/ 182606 w 303651"/>
                    <a:gd name="connsiteY3" fmla="*/ 81479 h 358785"/>
                    <a:gd name="connsiteX4" fmla="*/ 117836 w 303651"/>
                    <a:gd name="connsiteY4" fmla="*/ 90052 h 358785"/>
                    <a:gd name="connsiteX5" fmla="*/ 98786 w 303651"/>
                    <a:gd name="connsiteY5" fmla="*/ 121484 h 358785"/>
                    <a:gd name="connsiteX6" fmla="*/ 100691 w 303651"/>
                    <a:gd name="connsiteY6" fmla="*/ 245309 h 358785"/>
                    <a:gd name="connsiteX7" fmla="*/ 145459 w 303651"/>
                    <a:gd name="connsiteY7" fmla="*/ 283409 h 358785"/>
                    <a:gd name="connsiteX8" fmla="*/ 206418 w 303651"/>
                    <a:gd name="connsiteY8" fmla="*/ 263407 h 358785"/>
                    <a:gd name="connsiteX9" fmla="*/ 215943 w 303651"/>
                    <a:gd name="connsiteY9" fmla="*/ 236737 h 358785"/>
                    <a:gd name="connsiteX10" fmla="*/ 220706 w 303651"/>
                    <a:gd name="connsiteY10" fmla="*/ 232927 h 358785"/>
                    <a:gd name="connsiteX11" fmla="*/ 299763 w 303651"/>
                    <a:gd name="connsiteY11" fmla="*/ 232927 h 358785"/>
                    <a:gd name="connsiteX12" fmla="*/ 303574 w 303651"/>
                    <a:gd name="connsiteY12" fmla="*/ 237689 h 358785"/>
                    <a:gd name="connsiteX13" fmla="*/ 253091 w 303651"/>
                    <a:gd name="connsiteY13" fmla="*/ 330082 h 358785"/>
                    <a:gd name="connsiteX14" fmla="*/ 61638 w 303651"/>
                    <a:gd name="connsiteY14" fmla="*/ 328177 h 358785"/>
                    <a:gd name="connsiteX15" fmla="*/ 7346 w 303651"/>
                    <a:gd name="connsiteY15" fmla="*/ 239594 h 358785"/>
                    <a:gd name="connsiteX16" fmla="*/ 12109 w 303651"/>
                    <a:gd name="connsiteY16" fmla="*/ 101482 h 358785"/>
                    <a:gd name="connsiteX17" fmla="*/ 143553 w 303651"/>
                    <a:gd name="connsiteY17" fmla="*/ 517 h 358785"/>
                    <a:gd name="connsiteX18" fmla="*/ 236899 w 303651"/>
                    <a:gd name="connsiteY18" fmla="*/ 17662 h 358785"/>
                    <a:gd name="connsiteX19" fmla="*/ 302621 w 303651"/>
                    <a:gd name="connsiteY19" fmla="*/ 116722 h 358785"/>
                    <a:gd name="connsiteX20" fmla="*/ 303574 w 303651"/>
                    <a:gd name="connsiteY20" fmla="*/ 131009 h 358785"/>
                    <a:gd name="connsiteX21" fmla="*/ 299763 w 303651"/>
                    <a:gd name="connsiteY21" fmla="*/ 135772 h 358785"/>
                    <a:gd name="connsiteX22" fmla="*/ 259759 w 303651"/>
                    <a:gd name="connsiteY22" fmla="*/ 137677 h 35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3651" h="358785">
                      <a:moveTo>
                        <a:pt x="259759" y="137677"/>
                      </a:moveTo>
                      <a:cubicBezTo>
                        <a:pt x="247376" y="137677"/>
                        <a:pt x="234041" y="137677"/>
                        <a:pt x="221659" y="137677"/>
                      </a:cubicBezTo>
                      <a:cubicBezTo>
                        <a:pt x="217849" y="137677"/>
                        <a:pt x="215943" y="136724"/>
                        <a:pt x="215943" y="131962"/>
                      </a:cubicBezTo>
                      <a:cubicBezTo>
                        <a:pt x="214038" y="109102"/>
                        <a:pt x="204513" y="91004"/>
                        <a:pt x="182606" y="81479"/>
                      </a:cubicBezTo>
                      <a:cubicBezTo>
                        <a:pt x="159746" y="71954"/>
                        <a:pt x="137838" y="73859"/>
                        <a:pt x="117836" y="90052"/>
                      </a:cubicBezTo>
                      <a:cubicBezTo>
                        <a:pt x="108311" y="98624"/>
                        <a:pt x="101643" y="109102"/>
                        <a:pt x="98786" y="121484"/>
                      </a:cubicBezTo>
                      <a:cubicBezTo>
                        <a:pt x="89261" y="163394"/>
                        <a:pt x="88309" y="204352"/>
                        <a:pt x="100691" y="245309"/>
                      </a:cubicBezTo>
                      <a:cubicBezTo>
                        <a:pt x="107359" y="267217"/>
                        <a:pt x="122599" y="280552"/>
                        <a:pt x="145459" y="283409"/>
                      </a:cubicBezTo>
                      <a:cubicBezTo>
                        <a:pt x="168318" y="287219"/>
                        <a:pt x="190226" y="283409"/>
                        <a:pt x="206418" y="263407"/>
                      </a:cubicBezTo>
                      <a:cubicBezTo>
                        <a:pt x="213086" y="255787"/>
                        <a:pt x="215943" y="246262"/>
                        <a:pt x="215943" y="236737"/>
                      </a:cubicBezTo>
                      <a:cubicBezTo>
                        <a:pt x="215943" y="233879"/>
                        <a:pt x="216896" y="232927"/>
                        <a:pt x="220706" y="232927"/>
                      </a:cubicBezTo>
                      <a:cubicBezTo>
                        <a:pt x="247376" y="232927"/>
                        <a:pt x="273093" y="232927"/>
                        <a:pt x="299763" y="232927"/>
                      </a:cubicBezTo>
                      <a:cubicBezTo>
                        <a:pt x="304526" y="232927"/>
                        <a:pt x="303574" y="234832"/>
                        <a:pt x="303574" y="237689"/>
                      </a:cubicBezTo>
                      <a:cubicBezTo>
                        <a:pt x="300716" y="276742"/>
                        <a:pt x="283571" y="307222"/>
                        <a:pt x="253091" y="330082"/>
                      </a:cubicBezTo>
                      <a:cubicBezTo>
                        <a:pt x="200703" y="369134"/>
                        <a:pt x="113074" y="368182"/>
                        <a:pt x="61638" y="328177"/>
                      </a:cubicBezTo>
                      <a:cubicBezTo>
                        <a:pt x="32111" y="305317"/>
                        <a:pt x="14966" y="275789"/>
                        <a:pt x="7346" y="239594"/>
                      </a:cubicBezTo>
                      <a:cubicBezTo>
                        <a:pt x="-3132" y="192922"/>
                        <a:pt x="-3132" y="146249"/>
                        <a:pt x="12109" y="101482"/>
                      </a:cubicBezTo>
                      <a:cubicBezTo>
                        <a:pt x="32111" y="42427"/>
                        <a:pt x="80688" y="5279"/>
                        <a:pt x="143553" y="517"/>
                      </a:cubicBezTo>
                      <a:cubicBezTo>
                        <a:pt x="175938" y="-1388"/>
                        <a:pt x="208324" y="1469"/>
                        <a:pt x="236899" y="17662"/>
                      </a:cubicBezTo>
                      <a:cubicBezTo>
                        <a:pt x="275951" y="39569"/>
                        <a:pt x="296906" y="72907"/>
                        <a:pt x="302621" y="116722"/>
                      </a:cubicBezTo>
                      <a:cubicBezTo>
                        <a:pt x="303574" y="121484"/>
                        <a:pt x="303574" y="126247"/>
                        <a:pt x="303574" y="131009"/>
                      </a:cubicBezTo>
                      <a:cubicBezTo>
                        <a:pt x="303574" y="134819"/>
                        <a:pt x="302621" y="135772"/>
                        <a:pt x="299763" y="135772"/>
                      </a:cubicBezTo>
                      <a:cubicBezTo>
                        <a:pt x="286428" y="137677"/>
                        <a:pt x="273093" y="137677"/>
                        <a:pt x="259759" y="1376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D50839A-BC65-70B0-E486-6EFB24633990}"/>
                    </a:ext>
                  </a:extLst>
                </p:cNvPr>
                <p:cNvSpPr/>
                <p:nvPr userDrawn="1"/>
              </p:nvSpPr>
              <p:spPr>
                <a:xfrm>
                  <a:off x="7848635" y="854212"/>
                  <a:ext cx="93345" cy="490537"/>
                </a:xfrm>
                <a:custGeom>
                  <a:avLst/>
                  <a:gdLst>
                    <a:gd name="connsiteX0" fmla="*/ 0 w 93345"/>
                    <a:gd name="connsiteY0" fmla="*/ 245745 h 490537"/>
                    <a:gd name="connsiteX1" fmla="*/ 0 w 93345"/>
                    <a:gd name="connsiteY1" fmla="*/ 5715 h 490537"/>
                    <a:gd name="connsiteX2" fmla="*/ 5715 w 93345"/>
                    <a:gd name="connsiteY2" fmla="*/ 0 h 490537"/>
                    <a:gd name="connsiteX3" fmla="*/ 87630 w 93345"/>
                    <a:gd name="connsiteY3" fmla="*/ 0 h 490537"/>
                    <a:gd name="connsiteX4" fmla="*/ 93345 w 93345"/>
                    <a:gd name="connsiteY4" fmla="*/ 5715 h 490537"/>
                    <a:gd name="connsiteX5" fmla="*/ 93345 w 93345"/>
                    <a:gd name="connsiteY5" fmla="*/ 484822 h 490537"/>
                    <a:gd name="connsiteX6" fmla="*/ 87630 w 93345"/>
                    <a:gd name="connsiteY6" fmla="*/ 490537 h 490537"/>
                    <a:gd name="connsiteX7" fmla="*/ 5715 w 93345"/>
                    <a:gd name="connsiteY7" fmla="*/ 490537 h 490537"/>
                    <a:gd name="connsiteX8" fmla="*/ 0 w 93345"/>
                    <a:gd name="connsiteY8" fmla="*/ 484822 h 490537"/>
                    <a:gd name="connsiteX9" fmla="*/ 0 w 93345"/>
                    <a:gd name="connsiteY9" fmla="*/ 245745 h 49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490537">
                      <a:moveTo>
                        <a:pt x="0" y="245745"/>
                      </a:moveTo>
                      <a:cubicBezTo>
                        <a:pt x="0" y="165735"/>
                        <a:pt x="0" y="85725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3" y="0"/>
                        <a:pt x="93345" y="952"/>
                        <a:pt x="93345" y="5715"/>
                      </a:cubicBezTo>
                      <a:cubicBezTo>
                        <a:pt x="93345" y="165735"/>
                        <a:pt x="93345" y="324803"/>
                        <a:pt x="93345" y="484822"/>
                      </a:cubicBezTo>
                      <a:cubicBezTo>
                        <a:pt x="93345" y="489585"/>
                        <a:pt x="92393" y="490537"/>
                        <a:pt x="87630" y="490537"/>
                      </a:cubicBezTo>
                      <a:cubicBezTo>
                        <a:pt x="60008" y="490537"/>
                        <a:pt x="33338" y="490537"/>
                        <a:pt x="5715" y="490537"/>
                      </a:cubicBezTo>
                      <a:cubicBezTo>
                        <a:pt x="953" y="490537"/>
                        <a:pt x="0" y="488633"/>
                        <a:pt x="0" y="484822"/>
                      </a:cubicBezTo>
                      <a:cubicBezTo>
                        <a:pt x="953" y="404812"/>
                        <a:pt x="0" y="324803"/>
                        <a:pt x="0" y="2457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AD1609F-2C48-0A12-516A-08744E4B9F35}"/>
                    </a:ext>
                  </a:extLst>
                </p:cNvPr>
                <p:cNvSpPr/>
                <p:nvPr userDrawn="1"/>
              </p:nvSpPr>
              <p:spPr>
                <a:xfrm>
                  <a:off x="5291173" y="853969"/>
                  <a:ext cx="94297" cy="490065"/>
                </a:xfrm>
                <a:custGeom>
                  <a:avLst/>
                  <a:gdLst>
                    <a:gd name="connsiteX0" fmla="*/ 93345 w 94297"/>
                    <a:gd name="connsiteY0" fmla="*/ 245035 h 490065"/>
                    <a:gd name="connsiteX1" fmla="*/ 93345 w 94297"/>
                    <a:gd name="connsiteY1" fmla="*/ 484113 h 490065"/>
                    <a:gd name="connsiteX2" fmla="*/ 87630 w 94297"/>
                    <a:gd name="connsiteY2" fmla="*/ 489828 h 490065"/>
                    <a:gd name="connsiteX3" fmla="*/ 5715 w 94297"/>
                    <a:gd name="connsiteY3" fmla="*/ 489828 h 490065"/>
                    <a:gd name="connsiteX4" fmla="*/ 0 w 94297"/>
                    <a:gd name="connsiteY4" fmla="*/ 485065 h 490065"/>
                    <a:gd name="connsiteX5" fmla="*/ 0 w 94297"/>
                    <a:gd name="connsiteY5" fmla="*/ 5005 h 490065"/>
                    <a:gd name="connsiteX6" fmla="*/ 5715 w 94297"/>
                    <a:gd name="connsiteY6" fmla="*/ 243 h 490065"/>
                    <a:gd name="connsiteX7" fmla="*/ 87630 w 94297"/>
                    <a:gd name="connsiteY7" fmla="*/ 243 h 490065"/>
                    <a:gd name="connsiteX8" fmla="*/ 94298 w 94297"/>
                    <a:gd name="connsiteY8" fmla="*/ 5958 h 490065"/>
                    <a:gd name="connsiteX9" fmla="*/ 93345 w 94297"/>
                    <a:gd name="connsiteY9" fmla="*/ 245035 h 49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297" h="490065">
                      <a:moveTo>
                        <a:pt x="93345" y="245035"/>
                      </a:moveTo>
                      <a:cubicBezTo>
                        <a:pt x="93345" y="325045"/>
                        <a:pt x="93345" y="404103"/>
                        <a:pt x="93345" y="484113"/>
                      </a:cubicBezTo>
                      <a:cubicBezTo>
                        <a:pt x="93345" y="488875"/>
                        <a:pt x="92393" y="490780"/>
                        <a:pt x="87630" y="489828"/>
                      </a:cubicBezTo>
                      <a:cubicBezTo>
                        <a:pt x="60008" y="489828"/>
                        <a:pt x="33338" y="489828"/>
                        <a:pt x="5715" y="489828"/>
                      </a:cubicBezTo>
                      <a:cubicBezTo>
                        <a:pt x="1905" y="489828"/>
                        <a:pt x="0" y="488875"/>
                        <a:pt x="0" y="485065"/>
                      </a:cubicBezTo>
                      <a:cubicBezTo>
                        <a:pt x="0" y="325045"/>
                        <a:pt x="0" y="165025"/>
                        <a:pt x="0" y="5005"/>
                      </a:cubicBezTo>
                      <a:cubicBezTo>
                        <a:pt x="0" y="1195"/>
                        <a:pt x="953" y="-710"/>
                        <a:pt x="5715" y="243"/>
                      </a:cubicBezTo>
                      <a:cubicBezTo>
                        <a:pt x="33338" y="243"/>
                        <a:pt x="60008" y="243"/>
                        <a:pt x="87630" y="243"/>
                      </a:cubicBezTo>
                      <a:cubicBezTo>
                        <a:pt x="92393" y="243"/>
                        <a:pt x="94298" y="1195"/>
                        <a:pt x="94298" y="5958"/>
                      </a:cubicBezTo>
                      <a:cubicBezTo>
                        <a:pt x="93345" y="85968"/>
                        <a:pt x="93345" y="165978"/>
                        <a:pt x="93345" y="2450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689123F-7F42-FF18-71B8-A5345B36DF6A}"/>
                    </a:ext>
                  </a:extLst>
                </p:cNvPr>
                <p:cNvSpPr/>
                <p:nvPr userDrawn="1"/>
              </p:nvSpPr>
              <p:spPr>
                <a:xfrm>
                  <a:off x="5117818" y="998992"/>
                  <a:ext cx="93345" cy="345757"/>
                </a:xfrm>
                <a:custGeom>
                  <a:avLst/>
                  <a:gdLst>
                    <a:gd name="connsiteX0" fmla="*/ 0 w 93345"/>
                    <a:gd name="connsiteY0" fmla="*/ 172402 h 345757"/>
                    <a:gd name="connsiteX1" fmla="*/ 0 w 93345"/>
                    <a:gd name="connsiteY1" fmla="*/ 5715 h 345757"/>
                    <a:gd name="connsiteX2" fmla="*/ 5715 w 93345"/>
                    <a:gd name="connsiteY2" fmla="*/ 0 h 345757"/>
                    <a:gd name="connsiteX3" fmla="*/ 87630 w 93345"/>
                    <a:gd name="connsiteY3" fmla="*/ 0 h 345757"/>
                    <a:gd name="connsiteX4" fmla="*/ 93345 w 93345"/>
                    <a:gd name="connsiteY4" fmla="*/ 5715 h 345757"/>
                    <a:gd name="connsiteX5" fmla="*/ 93345 w 93345"/>
                    <a:gd name="connsiteY5" fmla="*/ 340042 h 345757"/>
                    <a:gd name="connsiteX6" fmla="*/ 87630 w 93345"/>
                    <a:gd name="connsiteY6" fmla="*/ 345757 h 345757"/>
                    <a:gd name="connsiteX7" fmla="*/ 5715 w 93345"/>
                    <a:gd name="connsiteY7" fmla="*/ 345757 h 345757"/>
                    <a:gd name="connsiteX8" fmla="*/ 0 w 93345"/>
                    <a:gd name="connsiteY8" fmla="*/ 340042 h 345757"/>
                    <a:gd name="connsiteX9" fmla="*/ 0 w 93345"/>
                    <a:gd name="connsiteY9" fmla="*/ 17240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345757">
                      <a:moveTo>
                        <a:pt x="0" y="172402"/>
                      </a:moveTo>
                      <a:cubicBezTo>
                        <a:pt x="0" y="117157"/>
                        <a:pt x="0" y="60960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2" y="0"/>
                        <a:pt x="93345" y="952"/>
                        <a:pt x="93345" y="5715"/>
                      </a:cubicBezTo>
                      <a:cubicBezTo>
                        <a:pt x="93345" y="117157"/>
                        <a:pt x="93345" y="228600"/>
                        <a:pt x="93345" y="340042"/>
                      </a:cubicBezTo>
                      <a:cubicBezTo>
                        <a:pt x="93345" y="344805"/>
                        <a:pt x="92392" y="345757"/>
                        <a:pt x="87630" y="345757"/>
                      </a:cubicBezTo>
                      <a:cubicBezTo>
                        <a:pt x="60008" y="345757"/>
                        <a:pt x="33338" y="345757"/>
                        <a:pt x="5715" y="345757"/>
                      </a:cubicBezTo>
                      <a:cubicBezTo>
                        <a:pt x="953" y="345757"/>
                        <a:pt x="0" y="344805"/>
                        <a:pt x="0" y="340042"/>
                      </a:cubicBezTo>
                      <a:cubicBezTo>
                        <a:pt x="0" y="283845"/>
                        <a:pt x="0" y="228600"/>
                        <a:pt x="0" y="1724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2757D53-2217-B787-70CE-5F0FE182B6D4}"/>
                    </a:ext>
                  </a:extLst>
                </p:cNvPr>
                <p:cNvSpPr/>
                <p:nvPr userDrawn="1"/>
              </p:nvSpPr>
              <p:spPr>
                <a:xfrm>
                  <a:off x="5111739" y="862332"/>
                  <a:ext cx="104476" cy="95702"/>
                </a:xfrm>
                <a:custGeom>
                  <a:avLst/>
                  <a:gdLst>
                    <a:gd name="connsiteX0" fmla="*/ 51799 w 104476"/>
                    <a:gd name="connsiteY0" fmla="*/ 95703 h 95702"/>
                    <a:gd name="connsiteX1" fmla="*/ 4174 w 104476"/>
                    <a:gd name="connsiteY1" fmla="*/ 68080 h 95702"/>
                    <a:gd name="connsiteX2" fmla="*/ 46084 w 104476"/>
                    <a:gd name="connsiteY2" fmla="*/ 453 h 95702"/>
                    <a:gd name="connsiteX3" fmla="*/ 93709 w 104476"/>
                    <a:gd name="connsiteY3" fmla="*/ 17598 h 95702"/>
                    <a:gd name="connsiteX4" fmla="*/ 100377 w 104476"/>
                    <a:gd name="connsiteY4" fmla="*/ 67128 h 95702"/>
                    <a:gd name="connsiteX5" fmla="*/ 61324 w 104476"/>
                    <a:gd name="connsiteY5" fmla="*/ 95703 h 95702"/>
                    <a:gd name="connsiteX6" fmla="*/ 51799 w 104476"/>
                    <a:gd name="connsiteY6" fmla="*/ 95703 h 95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476" h="95702">
                      <a:moveTo>
                        <a:pt x="51799" y="95703"/>
                      </a:moveTo>
                      <a:cubicBezTo>
                        <a:pt x="30844" y="94750"/>
                        <a:pt x="12746" y="88083"/>
                        <a:pt x="4174" y="68080"/>
                      </a:cubicBezTo>
                      <a:cubicBezTo>
                        <a:pt x="-7256" y="40458"/>
                        <a:pt x="4174" y="4263"/>
                        <a:pt x="46084" y="453"/>
                      </a:cubicBezTo>
                      <a:cubicBezTo>
                        <a:pt x="64182" y="-1452"/>
                        <a:pt x="81327" y="2358"/>
                        <a:pt x="93709" y="17598"/>
                      </a:cubicBezTo>
                      <a:cubicBezTo>
                        <a:pt x="106092" y="32838"/>
                        <a:pt x="107044" y="49030"/>
                        <a:pt x="100377" y="67128"/>
                      </a:cubicBezTo>
                      <a:cubicBezTo>
                        <a:pt x="93709" y="84273"/>
                        <a:pt x="79421" y="92845"/>
                        <a:pt x="61324" y="95703"/>
                      </a:cubicBezTo>
                      <a:cubicBezTo>
                        <a:pt x="57514" y="94750"/>
                        <a:pt x="54657" y="94750"/>
                        <a:pt x="51799" y="957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9F931E80-869F-7F57-A35E-7088DBD6C63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80492"/>
              <a:stretch/>
            </p:blipFill>
            <p:spPr>
              <a:xfrm>
                <a:off x="2387462" y="484108"/>
                <a:ext cx="92908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image" Target="../media/image19.svg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image" Target="../media/image5.sv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46C9B1-2377-A6E6-4131-3CD6BDE36A1A}"/>
              </a:ext>
            </a:extLst>
          </p:cNvPr>
          <p:cNvGrpSpPr/>
          <p:nvPr userDrawn="1"/>
        </p:nvGrpSpPr>
        <p:grpSpPr>
          <a:xfrm>
            <a:off x="9403080" y="114031"/>
            <a:ext cx="2668969" cy="365036"/>
            <a:chOff x="7555278" y="209280"/>
            <a:chExt cx="4345321" cy="594311"/>
          </a:xfrm>
        </p:grpSpPr>
        <p:pic>
          <p:nvPicPr>
            <p:cNvPr id="40" name="圖形 12">
              <a:extLst>
                <a:ext uri="{FF2B5EF4-FFF2-40B4-BE49-F238E27FC236}">
                  <a16:creationId xmlns:a16="http://schemas.microsoft.com/office/drawing/2014/main" id="{703D4AF5-49A8-290E-C727-60EF8A9833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555278" y="324162"/>
              <a:ext cx="1283951" cy="479429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89EDA05-B3F2-22CA-31F4-712DF89242B0}"/>
                </a:ext>
              </a:extLst>
            </p:cNvPr>
            <p:cNvGrpSpPr/>
            <p:nvPr userDrawn="1"/>
          </p:nvGrpSpPr>
          <p:grpSpPr>
            <a:xfrm>
              <a:off x="9305925" y="209280"/>
              <a:ext cx="2594674" cy="527636"/>
              <a:chOff x="2387462" y="484108"/>
              <a:chExt cx="4683962" cy="95250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90A3025-B155-D39D-8A64-6D82BA4CA931}"/>
                  </a:ext>
                </a:extLst>
              </p:cNvPr>
              <p:cNvGrpSpPr/>
              <p:nvPr userDrawn="1"/>
            </p:nvGrpSpPr>
            <p:grpSpPr>
              <a:xfrm>
                <a:off x="3463355" y="710886"/>
                <a:ext cx="3608069" cy="498944"/>
                <a:chOff x="4333911" y="853260"/>
                <a:chExt cx="3608069" cy="498944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A140879-2EEA-F75E-4A7A-F7E80212F13E}"/>
                    </a:ext>
                  </a:extLst>
                </p:cNvPr>
                <p:cNvSpPr/>
                <p:nvPr userDrawn="1"/>
              </p:nvSpPr>
              <p:spPr>
                <a:xfrm>
                  <a:off x="4333911" y="878977"/>
                  <a:ext cx="347144" cy="465772"/>
                </a:xfrm>
                <a:custGeom>
                  <a:avLst/>
                  <a:gdLst>
                    <a:gd name="connsiteX0" fmla="*/ 270510 w 347144"/>
                    <a:gd name="connsiteY0" fmla="*/ 226695 h 465772"/>
                    <a:gd name="connsiteX1" fmla="*/ 298132 w 347144"/>
                    <a:gd name="connsiteY1" fmla="*/ 238125 h 465772"/>
                    <a:gd name="connsiteX2" fmla="*/ 341948 w 347144"/>
                    <a:gd name="connsiteY2" fmla="*/ 295275 h 465772"/>
                    <a:gd name="connsiteX3" fmla="*/ 335280 w 347144"/>
                    <a:gd name="connsiteY3" fmla="*/ 389572 h 465772"/>
                    <a:gd name="connsiteX4" fmla="*/ 257175 w 347144"/>
                    <a:gd name="connsiteY4" fmla="*/ 455295 h 465772"/>
                    <a:gd name="connsiteX5" fmla="*/ 180975 w 347144"/>
                    <a:gd name="connsiteY5" fmla="*/ 465772 h 465772"/>
                    <a:gd name="connsiteX6" fmla="*/ 5715 w 347144"/>
                    <a:gd name="connsiteY6" fmla="*/ 465772 h 465772"/>
                    <a:gd name="connsiteX7" fmla="*/ 0 w 347144"/>
                    <a:gd name="connsiteY7" fmla="*/ 460058 h 465772"/>
                    <a:gd name="connsiteX8" fmla="*/ 0 w 347144"/>
                    <a:gd name="connsiteY8" fmla="*/ 6668 h 465772"/>
                    <a:gd name="connsiteX9" fmla="*/ 5715 w 347144"/>
                    <a:gd name="connsiteY9" fmla="*/ 0 h 465772"/>
                    <a:gd name="connsiteX10" fmla="*/ 176212 w 347144"/>
                    <a:gd name="connsiteY10" fmla="*/ 953 h 465772"/>
                    <a:gd name="connsiteX11" fmla="*/ 260032 w 347144"/>
                    <a:gd name="connsiteY11" fmla="*/ 16193 h 465772"/>
                    <a:gd name="connsiteX12" fmla="*/ 335280 w 347144"/>
                    <a:gd name="connsiteY12" fmla="*/ 133350 h 465772"/>
                    <a:gd name="connsiteX13" fmla="*/ 270510 w 347144"/>
                    <a:gd name="connsiteY13" fmla="*/ 226695 h 465772"/>
                    <a:gd name="connsiteX14" fmla="*/ 96202 w 347144"/>
                    <a:gd name="connsiteY14" fmla="*/ 325755 h 465772"/>
                    <a:gd name="connsiteX15" fmla="*/ 96202 w 347144"/>
                    <a:gd name="connsiteY15" fmla="*/ 382905 h 465772"/>
                    <a:gd name="connsiteX16" fmla="*/ 101917 w 347144"/>
                    <a:gd name="connsiteY16" fmla="*/ 388620 h 465772"/>
                    <a:gd name="connsiteX17" fmla="*/ 178118 w 347144"/>
                    <a:gd name="connsiteY17" fmla="*/ 388620 h 465772"/>
                    <a:gd name="connsiteX18" fmla="*/ 200025 w 347144"/>
                    <a:gd name="connsiteY18" fmla="*/ 386715 h 465772"/>
                    <a:gd name="connsiteX19" fmla="*/ 248602 w 347144"/>
                    <a:gd name="connsiteY19" fmla="*/ 343853 h 465772"/>
                    <a:gd name="connsiteX20" fmla="*/ 248602 w 347144"/>
                    <a:gd name="connsiteY20" fmla="*/ 306705 h 465772"/>
                    <a:gd name="connsiteX21" fmla="*/ 215265 w 347144"/>
                    <a:gd name="connsiteY21" fmla="*/ 267653 h 465772"/>
                    <a:gd name="connsiteX22" fmla="*/ 185737 w 347144"/>
                    <a:gd name="connsiteY22" fmla="*/ 262890 h 465772"/>
                    <a:gd name="connsiteX23" fmla="*/ 101917 w 347144"/>
                    <a:gd name="connsiteY23" fmla="*/ 262890 h 465772"/>
                    <a:gd name="connsiteX24" fmla="*/ 97155 w 347144"/>
                    <a:gd name="connsiteY24" fmla="*/ 267653 h 465772"/>
                    <a:gd name="connsiteX25" fmla="*/ 96202 w 347144"/>
                    <a:gd name="connsiteY25" fmla="*/ 325755 h 465772"/>
                    <a:gd name="connsiteX26" fmla="*/ 96202 w 347144"/>
                    <a:gd name="connsiteY26" fmla="*/ 136208 h 465772"/>
                    <a:gd name="connsiteX27" fmla="*/ 96202 w 347144"/>
                    <a:gd name="connsiteY27" fmla="*/ 189548 h 465772"/>
                    <a:gd name="connsiteX28" fmla="*/ 101917 w 347144"/>
                    <a:gd name="connsiteY28" fmla="*/ 195263 h 465772"/>
                    <a:gd name="connsiteX29" fmla="*/ 166687 w 347144"/>
                    <a:gd name="connsiteY29" fmla="*/ 195263 h 465772"/>
                    <a:gd name="connsiteX30" fmla="*/ 200025 w 347144"/>
                    <a:gd name="connsiteY30" fmla="*/ 190500 h 465772"/>
                    <a:gd name="connsiteX31" fmla="*/ 237173 w 347144"/>
                    <a:gd name="connsiteY31" fmla="*/ 157163 h 465772"/>
                    <a:gd name="connsiteX32" fmla="*/ 236220 w 347144"/>
                    <a:gd name="connsiteY32" fmla="*/ 112395 h 465772"/>
                    <a:gd name="connsiteX33" fmla="*/ 214312 w 347144"/>
                    <a:gd name="connsiteY33" fmla="*/ 86678 h 465772"/>
                    <a:gd name="connsiteX34" fmla="*/ 181927 w 347144"/>
                    <a:gd name="connsiteY34" fmla="*/ 78105 h 465772"/>
                    <a:gd name="connsiteX35" fmla="*/ 99060 w 347144"/>
                    <a:gd name="connsiteY35" fmla="*/ 77153 h 465772"/>
                    <a:gd name="connsiteX36" fmla="*/ 95250 w 347144"/>
                    <a:gd name="connsiteY36" fmla="*/ 81915 h 465772"/>
                    <a:gd name="connsiteX37" fmla="*/ 96202 w 347144"/>
                    <a:gd name="connsiteY37" fmla="*/ 136208 h 465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47144" h="465772">
                      <a:moveTo>
                        <a:pt x="270510" y="226695"/>
                      </a:moveTo>
                      <a:cubicBezTo>
                        <a:pt x="280987" y="229553"/>
                        <a:pt x="290512" y="233363"/>
                        <a:pt x="298132" y="238125"/>
                      </a:cubicBezTo>
                      <a:cubicBezTo>
                        <a:pt x="320040" y="251460"/>
                        <a:pt x="335280" y="270510"/>
                        <a:pt x="341948" y="295275"/>
                      </a:cubicBezTo>
                      <a:cubicBezTo>
                        <a:pt x="350520" y="327660"/>
                        <a:pt x="348615" y="359093"/>
                        <a:pt x="335280" y="389572"/>
                      </a:cubicBezTo>
                      <a:cubicBezTo>
                        <a:pt x="320040" y="423863"/>
                        <a:pt x="292418" y="443865"/>
                        <a:pt x="257175" y="455295"/>
                      </a:cubicBezTo>
                      <a:cubicBezTo>
                        <a:pt x="232410" y="462915"/>
                        <a:pt x="206693" y="465772"/>
                        <a:pt x="180975" y="465772"/>
                      </a:cubicBezTo>
                      <a:cubicBezTo>
                        <a:pt x="122873" y="465772"/>
                        <a:pt x="64770" y="465772"/>
                        <a:pt x="5715" y="465772"/>
                      </a:cubicBezTo>
                      <a:cubicBezTo>
                        <a:pt x="952" y="465772"/>
                        <a:pt x="0" y="464820"/>
                        <a:pt x="0" y="460058"/>
                      </a:cubicBezTo>
                      <a:cubicBezTo>
                        <a:pt x="0" y="308610"/>
                        <a:pt x="0" y="158115"/>
                        <a:pt x="0" y="6668"/>
                      </a:cubicBezTo>
                      <a:cubicBezTo>
                        <a:pt x="0" y="1905"/>
                        <a:pt x="952" y="0"/>
                        <a:pt x="5715" y="0"/>
                      </a:cubicBezTo>
                      <a:cubicBezTo>
                        <a:pt x="62865" y="0"/>
                        <a:pt x="119063" y="0"/>
                        <a:pt x="176212" y="953"/>
                      </a:cubicBezTo>
                      <a:cubicBezTo>
                        <a:pt x="204787" y="953"/>
                        <a:pt x="233362" y="5715"/>
                        <a:pt x="260032" y="16193"/>
                      </a:cubicBezTo>
                      <a:cubicBezTo>
                        <a:pt x="313373" y="37148"/>
                        <a:pt x="337185" y="78105"/>
                        <a:pt x="335280" y="133350"/>
                      </a:cubicBezTo>
                      <a:cubicBezTo>
                        <a:pt x="334328" y="177165"/>
                        <a:pt x="311468" y="207645"/>
                        <a:pt x="270510" y="226695"/>
                      </a:cubicBezTo>
                      <a:close/>
                      <a:moveTo>
                        <a:pt x="96202" y="325755"/>
                      </a:moveTo>
                      <a:cubicBezTo>
                        <a:pt x="96202" y="344805"/>
                        <a:pt x="96202" y="363855"/>
                        <a:pt x="96202" y="382905"/>
                      </a:cubicBezTo>
                      <a:cubicBezTo>
                        <a:pt x="96202" y="387668"/>
                        <a:pt x="97155" y="388620"/>
                        <a:pt x="101917" y="388620"/>
                      </a:cubicBezTo>
                      <a:cubicBezTo>
                        <a:pt x="127635" y="388620"/>
                        <a:pt x="152400" y="388620"/>
                        <a:pt x="178118" y="388620"/>
                      </a:cubicBezTo>
                      <a:cubicBezTo>
                        <a:pt x="185737" y="388620"/>
                        <a:pt x="192405" y="388620"/>
                        <a:pt x="200025" y="386715"/>
                      </a:cubicBezTo>
                      <a:cubicBezTo>
                        <a:pt x="224790" y="381953"/>
                        <a:pt x="242887" y="369570"/>
                        <a:pt x="248602" y="343853"/>
                      </a:cubicBezTo>
                      <a:cubicBezTo>
                        <a:pt x="251460" y="331470"/>
                        <a:pt x="251460" y="319088"/>
                        <a:pt x="248602" y="306705"/>
                      </a:cubicBezTo>
                      <a:cubicBezTo>
                        <a:pt x="244793" y="287655"/>
                        <a:pt x="233362" y="274320"/>
                        <a:pt x="215265" y="267653"/>
                      </a:cubicBezTo>
                      <a:cubicBezTo>
                        <a:pt x="205740" y="263843"/>
                        <a:pt x="195262" y="262890"/>
                        <a:pt x="185737" y="262890"/>
                      </a:cubicBezTo>
                      <a:cubicBezTo>
                        <a:pt x="158115" y="262890"/>
                        <a:pt x="129540" y="262890"/>
                        <a:pt x="101917" y="262890"/>
                      </a:cubicBezTo>
                      <a:cubicBezTo>
                        <a:pt x="98107" y="262890"/>
                        <a:pt x="97155" y="263843"/>
                        <a:pt x="97155" y="267653"/>
                      </a:cubicBezTo>
                      <a:cubicBezTo>
                        <a:pt x="96202" y="287655"/>
                        <a:pt x="96202" y="306705"/>
                        <a:pt x="96202" y="325755"/>
                      </a:cubicBezTo>
                      <a:close/>
                      <a:moveTo>
                        <a:pt x="96202" y="136208"/>
                      </a:moveTo>
                      <a:cubicBezTo>
                        <a:pt x="96202" y="154305"/>
                        <a:pt x="96202" y="172403"/>
                        <a:pt x="96202" y="189548"/>
                      </a:cubicBezTo>
                      <a:cubicBezTo>
                        <a:pt x="96202" y="193358"/>
                        <a:pt x="97155" y="195263"/>
                        <a:pt x="101917" y="195263"/>
                      </a:cubicBezTo>
                      <a:cubicBezTo>
                        <a:pt x="123825" y="195263"/>
                        <a:pt x="145732" y="195263"/>
                        <a:pt x="166687" y="195263"/>
                      </a:cubicBezTo>
                      <a:cubicBezTo>
                        <a:pt x="178118" y="195263"/>
                        <a:pt x="188595" y="194310"/>
                        <a:pt x="200025" y="190500"/>
                      </a:cubicBezTo>
                      <a:cubicBezTo>
                        <a:pt x="217170" y="185738"/>
                        <a:pt x="231457" y="176213"/>
                        <a:pt x="237173" y="157163"/>
                      </a:cubicBezTo>
                      <a:cubicBezTo>
                        <a:pt x="241935" y="141923"/>
                        <a:pt x="240982" y="126682"/>
                        <a:pt x="236220" y="112395"/>
                      </a:cubicBezTo>
                      <a:cubicBezTo>
                        <a:pt x="232410" y="100965"/>
                        <a:pt x="224790" y="92393"/>
                        <a:pt x="214312" y="86678"/>
                      </a:cubicBezTo>
                      <a:cubicBezTo>
                        <a:pt x="203835" y="81915"/>
                        <a:pt x="193357" y="79057"/>
                        <a:pt x="181927" y="78105"/>
                      </a:cubicBezTo>
                      <a:cubicBezTo>
                        <a:pt x="154305" y="76200"/>
                        <a:pt x="126682" y="77153"/>
                        <a:pt x="99060" y="77153"/>
                      </a:cubicBezTo>
                      <a:cubicBezTo>
                        <a:pt x="95250" y="77153"/>
                        <a:pt x="95250" y="79057"/>
                        <a:pt x="95250" y="81915"/>
                      </a:cubicBezTo>
                      <a:cubicBezTo>
                        <a:pt x="96202" y="100965"/>
                        <a:pt x="96202" y="119063"/>
                        <a:pt x="96202" y="1362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E195886-F9F8-4E17-878B-2443B7B233FC}"/>
                    </a:ext>
                  </a:extLst>
                </p:cNvPr>
                <p:cNvSpPr/>
                <p:nvPr userDrawn="1"/>
              </p:nvSpPr>
              <p:spPr>
                <a:xfrm>
                  <a:off x="5980783" y="873409"/>
                  <a:ext cx="358882" cy="478007"/>
                </a:xfrm>
                <a:custGeom>
                  <a:avLst/>
                  <a:gdLst>
                    <a:gd name="connsiteX0" fmla="*/ 46673 w 358882"/>
                    <a:gd name="connsiteY0" fmla="*/ 324655 h 478007"/>
                    <a:gd name="connsiteX1" fmla="*/ 89535 w 358882"/>
                    <a:gd name="connsiteY1" fmla="*/ 324655 h 478007"/>
                    <a:gd name="connsiteX2" fmla="*/ 95250 w 358882"/>
                    <a:gd name="connsiteY2" fmla="*/ 330370 h 478007"/>
                    <a:gd name="connsiteX3" fmla="*/ 148590 w 358882"/>
                    <a:gd name="connsiteY3" fmla="*/ 397998 h 478007"/>
                    <a:gd name="connsiteX4" fmla="*/ 200978 w 358882"/>
                    <a:gd name="connsiteY4" fmla="*/ 401808 h 478007"/>
                    <a:gd name="connsiteX5" fmla="*/ 232410 w 358882"/>
                    <a:gd name="connsiteY5" fmla="*/ 393235 h 478007"/>
                    <a:gd name="connsiteX6" fmla="*/ 240983 w 358882"/>
                    <a:gd name="connsiteY6" fmla="*/ 308463 h 478007"/>
                    <a:gd name="connsiteX7" fmla="*/ 196215 w 358882"/>
                    <a:gd name="connsiteY7" fmla="*/ 286555 h 478007"/>
                    <a:gd name="connsiteX8" fmla="*/ 112395 w 358882"/>
                    <a:gd name="connsiteY8" fmla="*/ 255123 h 478007"/>
                    <a:gd name="connsiteX9" fmla="*/ 44768 w 358882"/>
                    <a:gd name="connsiteY9" fmla="*/ 209403 h 478007"/>
                    <a:gd name="connsiteX10" fmla="*/ 66675 w 358882"/>
                    <a:gd name="connsiteY10" fmla="*/ 32238 h 478007"/>
                    <a:gd name="connsiteX11" fmla="*/ 154305 w 358882"/>
                    <a:gd name="connsiteY11" fmla="*/ 1758 h 478007"/>
                    <a:gd name="connsiteX12" fmla="*/ 259080 w 358882"/>
                    <a:gd name="connsiteY12" fmla="*/ 12235 h 478007"/>
                    <a:gd name="connsiteX13" fmla="*/ 348615 w 358882"/>
                    <a:gd name="connsiteY13" fmla="*/ 97008 h 478007"/>
                    <a:gd name="connsiteX14" fmla="*/ 356235 w 358882"/>
                    <a:gd name="connsiteY14" fmla="*/ 139870 h 478007"/>
                    <a:gd name="connsiteX15" fmla="*/ 352425 w 358882"/>
                    <a:gd name="connsiteY15" fmla="*/ 143680 h 478007"/>
                    <a:gd name="connsiteX16" fmla="*/ 264795 w 358882"/>
                    <a:gd name="connsiteY16" fmla="*/ 143680 h 478007"/>
                    <a:gd name="connsiteX17" fmla="*/ 260985 w 358882"/>
                    <a:gd name="connsiteY17" fmla="*/ 139870 h 478007"/>
                    <a:gd name="connsiteX18" fmla="*/ 259080 w 358882"/>
                    <a:gd name="connsiteY18" fmla="*/ 123678 h 478007"/>
                    <a:gd name="connsiteX19" fmla="*/ 220980 w 358882"/>
                    <a:gd name="connsiteY19" fmla="*/ 81768 h 478007"/>
                    <a:gd name="connsiteX20" fmla="*/ 142875 w 358882"/>
                    <a:gd name="connsiteY20" fmla="*/ 83673 h 478007"/>
                    <a:gd name="connsiteX21" fmla="*/ 111443 w 358882"/>
                    <a:gd name="connsiteY21" fmla="*/ 119868 h 478007"/>
                    <a:gd name="connsiteX22" fmla="*/ 133350 w 358882"/>
                    <a:gd name="connsiteY22" fmla="*/ 167493 h 478007"/>
                    <a:gd name="connsiteX23" fmla="*/ 190500 w 358882"/>
                    <a:gd name="connsiteY23" fmla="*/ 193210 h 478007"/>
                    <a:gd name="connsiteX24" fmla="*/ 266700 w 358882"/>
                    <a:gd name="connsiteY24" fmla="*/ 221785 h 478007"/>
                    <a:gd name="connsiteX25" fmla="*/ 339090 w 358882"/>
                    <a:gd name="connsiteY25" fmla="*/ 280840 h 478007"/>
                    <a:gd name="connsiteX26" fmla="*/ 290513 w 358882"/>
                    <a:gd name="connsiteY26" fmla="*/ 457053 h 478007"/>
                    <a:gd name="connsiteX27" fmla="*/ 191453 w 358882"/>
                    <a:gd name="connsiteY27" fmla="*/ 478008 h 478007"/>
                    <a:gd name="connsiteX28" fmla="*/ 70485 w 358882"/>
                    <a:gd name="connsiteY28" fmla="*/ 447528 h 478007"/>
                    <a:gd name="connsiteX29" fmla="*/ 0 w 358882"/>
                    <a:gd name="connsiteY29" fmla="*/ 330370 h 478007"/>
                    <a:gd name="connsiteX30" fmla="*/ 5715 w 358882"/>
                    <a:gd name="connsiteY30" fmla="*/ 324655 h 478007"/>
                    <a:gd name="connsiteX31" fmla="*/ 46673 w 358882"/>
                    <a:gd name="connsiteY31" fmla="*/ 324655 h 47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58882" h="478007">
                      <a:moveTo>
                        <a:pt x="46673" y="324655"/>
                      </a:moveTo>
                      <a:cubicBezTo>
                        <a:pt x="60960" y="324655"/>
                        <a:pt x="75248" y="324655"/>
                        <a:pt x="89535" y="324655"/>
                      </a:cubicBezTo>
                      <a:cubicBezTo>
                        <a:pt x="94298" y="324655"/>
                        <a:pt x="95250" y="325608"/>
                        <a:pt x="95250" y="330370"/>
                      </a:cubicBezTo>
                      <a:cubicBezTo>
                        <a:pt x="96203" y="366565"/>
                        <a:pt x="115253" y="389425"/>
                        <a:pt x="148590" y="397998"/>
                      </a:cubicBezTo>
                      <a:cubicBezTo>
                        <a:pt x="165735" y="401808"/>
                        <a:pt x="182880" y="402760"/>
                        <a:pt x="200978" y="401808"/>
                      </a:cubicBezTo>
                      <a:cubicBezTo>
                        <a:pt x="211455" y="400855"/>
                        <a:pt x="221933" y="397998"/>
                        <a:pt x="232410" y="393235"/>
                      </a:cubicBezTo>
                      <a:cubicBezTo>
                        <a:pt x="270510" y="376090"/>
                        <a:pt x="264795" y="325608"/>
                        <a:pt x="240983" y="308463"/>
                      </a:cubicBezTo>
                      <a:cubicBezTo>
                        <a:pt x="227648" y="298938"/>
                        <a:pt x="212408" y="292270"/>
                        <a:pt x="196215" y="286555"/>
                      </a:cubicBezTo>
                      <a:cubicBezTo>
                        <a:pt x="168593" y="276078"/>
                        <a:pt x="139065" y="267505"/>
                        <a:pt x="112395" y="255123"/>
                      </a:cubicBezTo>
                      <a:cubicBezTo>
                        <a:pt x="86678" y="243693"/>
                        <a:pt x="62865" y="230358"/>
                        <a:pt x="44768" y="209403"/>
                      </a:cubicBezTo>
                      <a:cubicBezTo>
                        <a:pt x="-4763" y="154158"/>
                        <a:pt x="4763" y="73195"/>
                        <a:pt x="66675" y="32238"/>
                      </a:cubicBezTo>
                      <a:cubicBezTo>
                        <a:pt x="93345" y="15093"/>
                        <a:pt x="122873" y="5568"/>
                        <a:pt x="154305" y="1758"/>
                      </a:cubicBezTo>
                      <a:cubicBezTo>
                        <a:pt x="189548" y="-2052"/>
                        <a:pt x="224790" y="-147"/>
                        <a:pt x="259080" y="12235"/>
                      </a:cubicBezTo>
                      <a:cubicBezTo>
                        <a:pt x="300990" y="27475"/>
                        <a:pt x="332423" y="54145"/>
                        <a:pt x="348615" y="97008"/>
                      </a:cubicBezTo>
                      <a:cubicBezTo>
                        <a:pt x="353378" y="111295"/>
                        <a:pt x="356235" y="125583"/>
                        <a:pt x="356235" y="139870"/>
                      </a:cubicBezTo>
                      <a:cubicBezTo>
                        <a:pt x="356235" y="143680"/>
                        <a:pt x="355283" y="143680"/>
                        <a:pt x="352425" y="143680"/>
                      </a:cubicBezTo>
                      <a:cubicBezTo>
                        <a:pt x="322898" y="143680"/>
                        <a:pt x="294323" y="143680"/>
                        <a:pt x="264795" y="143680"/>
                      </a:cubicBezTo>
                      <a:cubicBezTo>
                        <a:pt x="261938" y="143680"/>
                        <a:pt x="260985" y="142728"/>
                        <a:pt x="260985" y="139870"/>
                      </a:cubicBezTo>
                      <a:cubicBezTo>
                        <a:pt x="260985" y="134155"/>
                        <a:pt x="260033" y="129393"/>
                        <a:pt x="259080" y="123678"/>
                      </a:cubicBezTo>
                      <a:cubicBezTo>
                        <a:pt x="253365" y="102723"/>
                        <a:pt x="240983" y="89388"/>
                        <a:pt x="220980" y="81768"/>
                      </a:cubicBezTo>
                      <a:cubicBezTo>
                        <a:pt x="195263" y="72243"/>
                        <a:pt x="168593" y="73195"/>
                        <a:pt x="142875" y="83673"/>
                      </a:cubicBezTo>
                      <a:cubicBezTo>
                        <a:pt x="126683" y="90340"/>
                        <a:pt x="115253" y="101770"/>
                        <a:pt x="111443" y="119868"/>
                      </a:cubicBezTo>
                      <a:cubicBezTo>
                        <a:pt x="107633" y="140823"/>
                        <a:pt x="116205" y="156063"/>
                        <a:pt x="133350" y="167493"/>
                      </a:cubicBezTo>
                      <a:cubicBezTo>
                        <a:pt x="150495" y="178923"/>
                        <a:pt x="170498" y="186543"/>
                        <a:pt x="190500" y="193210"/>
                      </a:cubicBezTo>
                      <a:cubicBezTo>
                        <a:pt x="216218" y="201783"/>
                        <a:pt x="241935" y="209403"/>
                        <a:pt x="266700" y="221785"/>
                      </a:cubicBezTo>
                      <a:cubicBezTo>
                        <a:pt x="295275" y="236073"/>
                        <a:pt x="320993" y="253218"/>
                        <a:pt x="339090" y="280840"/>
                      </a:cubicBezTo>
                      <a:cubicBezTo>
                        <a:pt x="379095" y="342753"/>
                        <a:pt x="356235" y="424668"/>
                        <a:pt x="290513" y="457053"/>
                      </a:cubicBezTo>
                      <a:cubicBezTo>
                        <a:pt x="259080" y="472293"/>
                        <a:pt x="225743" y="477055"/>
                        <a:pt x="191453" y="478008"/>
                      </a:cubicBezTo>
                      <a:cubicBezTo>
                        <a:pt x="148590" y="478008"/>
                        <a:pt x="107633" y="470388"/>
                        <a:pt x="70485" y="447528"/>
                      </a:cubicBezTo>
                      <a:cubicBezTo>
                        <a:pt x="26670" y="420858"/>
                        <a:pt x="1905" y="381805"/>
                        <a:pt x="0" y="330370"/>
                      </a:cubicBezTo>
                      <a:cubicBezTo>
                        <a:pt x="0" y="325608"/>
                        <a:pt x="953" y="324655"/>
                        <a:pt x="5715" y="324655"/>
                      </a:cubicBezTo>
                      <a:cubicBezTo>
                        <a:pt x="18098" y="324655"/>
                        <a:pt x="32385" y="324655"/>
                        <a:pt x="46673" y="3246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568DC98-0D82-2E35-74C1-8858310A9E3F}"/>
                    </a:ext>
                  </a:extLst>
                </p:cNvPr>
                <p:cNvSpPr/>
                <p:nvPr userDrawn="1"/>
              </p:nvSpPr>
              <p:spPr>
                <a:xfrm>
                  <a:off x="5445550" y="853974"/>
                  <a:ext cx="312348" cy="498230"/>
                </a:xfrm>
                <a:custGeom>
                  <a:avLst/>
                  <a:gdLst>
                    <a:gd name="connsiteX0" fmla="*/ 219004 w 312348"/>
                    <a:gd name="connsiteY0" fmla="*/ 175498 h 498230"/>
                    <a:gd name="connsiteX1" fmla="*/ 219956 w 312348"/>
                    <a:gd name="connsiteY1" fmla="*/ 169783 h 498230"/>
                    <a:gd name="connsiteX2" fmla="*/ 219956 w 312348"/>
                    <a:gd name="connsiteY2" fmla="*/ 5953 h 498230"/>
                    <a:gd name="connsiteX3" fmla="*/ 225671 w 312348"/>
                    <a:gd name="connsiteY3" fmla="*/ 238 h 498230"/>
                    <a:gd name="connsiteX4" fmla="*/ 307586 w 312348"/>
                    <a:gd name="connsiteY4" fmla="*/ 238 h 498230"/>
                    <a:gd name="connsiteX5" fmla="*/ 312348 w 312348"/>
                    <a:gd name="connsiteY5" fmla="*/ 5953 h 498230"/>
                    <a:gd name="connsiteX6" fmla="*/ 312348 w 312348"/>
                    <a:gd name="connsiteY6" fmla="*/ 486013 h 498230"/>
                    <a:gd name="connsiteX7" fmla="*/ 306633 w 312348"/>
                    <a:gd name="connsiteY7" fmla="*/ 491728 h 498230"/>
                    <a:gd name="connsiteX8" fmla="*/ 233291 w 312348"/>
                    <a:gd name="connsiteY8" fmla="*/ 491728 h 498230"/>
                    <a:gd name="connsiteX9" fmla="*/ 227576 w 312348"/>
                    <a:gd name="connsiteY9" fmla="*/ 486013 h 498230"/>
                    <a:gd name="connsiteX10" fmla="*/ 223766 w 312348"/>
                    <a:gd name="connsiteY10" fmla="*/ 456486 h 498230"/>
                    <a:gd name="connsiteX11" fmla="*/ 221861 w 312348"/>
                    <a:gd name="connsiteY11" fmla="*/ 457438 h 498230"/>
                    <a:gd name="connsiteX12" fmla="*/ 38029 w 312348"/>
                    <a:gd name="connsiteY12" fmla="*/ 451723 h 498230"/>
                    <a:gd name="connsiteX13" fmla="*/ 4691 w 312348"/>
                    <a:gd name="connsiteY13" fmla="*/ 369808 h 498230"/>
                    <a:gd name="connsiteX14" fmla="*/ 7548 w 312348"/>
                    <a:gd name="connsiteY14" fmla="*/ 252651 h 498230"/>
                    <a:gd name="connsiteX15" fmla="*/ 53268 w 312348"/>
                    <a:gd name="connsiteY15" fmla="*/ 169783 h 498230"/>
                    <a:gd name="connsiteX16" fmla="*/ 208526 w 312348"/>
                    <a:gd name="connsiteY16" fmla="*/ 166926 h 498230"/>
                    <a:gd name="connsiteX17" fmla="*/ 219004 w 312348"/>
                    <a:gd name="connsiteY17" fmla="*/ 175498 h 498230"/>
                    <a:gd name="connsiteX18" fmla="*/ 219956 w 312348"/>
                    <a:gd name="connsiteY18" fmla="*/ 318373 h 498230"/>
                    <a:gd name="connsiteX19" fmla="*/ 219956 w 312348"/>
                    <a:gd name="connsiteY19" fmla="*/ 255508 h 498230"/>
                    <a:gd name="connsiteX20" fmla="*/ 217098 w 312348"/>
                    <a:gd name="connsiteY20" fmla="*/ 245031 h 498230"/>
                    <a:gd name="connsiteX21" fmla="*/ 153281 w 312348"/>
                    <a:gd name="connsiteY21" fmla="*/ 214551 h 498230"/>
                    <a:gd name="connsiteX22" fmla="*/ 104704 w 312348"/>
                    <a:gd name="connsiteY22" fmla="*/ 251698 h 498230"/>
                    <a:gd name="connsiteX23" fmla="*/ 93273 w 312348"/>
                    <a:gd name="connsiteY23" fmla="*/ 319326 h 498230"/>
                    <a:gd name="connsiteX24" fmla="*/ 103751 w 312348"/>
                    <a:gd name="connsiteY24" fmla="*/ 384096 h 498230"/>
                    <a:gd name="connsiteX25" fmla="*/ 205668 w 312348"/>
                    <a:gd name="connsiteY25" fmla="*/ 406956 h 498230"/>
                    <a:gd name="connsiteX26" fmla="*/ 220909 w 312348"/>
                    <a:gd name="connsiteY26" fmla="*/ 374571 h 498230"/>
                    <a:gd name="connsiteX27" fmla="*/ 219956 w 312348"/>
                    <a:gd name="connsiteY27" fmla="*/ 318373 h 498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348" h="498230">
                      <a:moveTo>
                        <a:pt x="219004" y="175498"/>
                      </a:moveTo>
                      <a:cubicBezTo>
                        <a:pt x="220909" y="173593"/>
                        <a:pt x="219956" y="171688"/>
                        <a:pt x="219956" y="169783"/>
                      </a:cubicBezTo>
                      <a:cubicBezTo>
                        <a:pt x="219956" y="115491"/>
                        <a:pt x="219956" y="61198"/>
                        <a:pt x="219956" y="5953"/>
                      </a:cubicBezTo>
                      <a:cubicBezTo>
                        <a:pt x="219956" y="1191"/>
                        <a:pt x="220909" y="-714"/>
                        <a:pt x="225671" y="238"/>
                      </a:cubicBezTo>
                      <a:cubicBezTo>
                        <a:pt x="253293" y="238"/>
                        <a:pt x="279964" y="238"/>
                        <a:pt x="307586" y="238"/>
                      </a:cubicBezTo>
                      <a:cubicBezTo>
                        <a:pt x="311396" y="238"/>
                        <a:pt x="312348" y="1191"/>
                        <a:pt x="312348" y="5953"/>
                      </a:cubicBezTo>
                      <a:cubicBezTo>
                        <a:pt x="312348" y="165973"/>
                        <a:pt x="312348" y="325993"/>
                        <a:pt x="312348" y="486013"/>
                      </a:cubicBezTo>
                      <a:cubicBezTo>
                        <a:pt x="312348" y="489823"/>
                        <a:pt x="311396" y="491728"/>
                        <a:pt x="306633" y="491728"/>
                      </a:cubicBezTo>
                      <a:cubicBezTo>
                        <a:pt x="281869" y="491728"/>
                        <a:pt x="258056" y="491728"/>
                        <a:pt x="233291" y="491728"/>
                      </a:cubicBezTo>
                      <a:cubicBezTo>
                        <a:pt x="228529" y="491728"/>
                        <a:pt x="227576" y="489823"/>
                        <a:pt x="227576" y="486013"/>
                      </a:cubicBezTo>
                      <a:cubicBezTo>
                        <a:pt x="226623" y="476488"/>
                        <a:pt x="225671" y="466011"/>
                        <a:pt x="223766" y="456486"/>
                      </a:cubicBezTo>
                      <a:cubicBezTo>
                        <a:pt x="222814" y="456486"/>
                        <a:pt x="221861" y="456486"/>
                        <a:pt x="221861" y="457438"/>
                      </a:cubicBezTo>
                      <a:cubicBezTo>
                        <a:pt x="177093" y="514588"/>
                        <a:pt x="82796" y="510778"/>
                        <a:pt x="38029" y="451723"/>
                      </a:cubicBezTo>
                      <a:cubicBezTo>
                        <a:pt x="19931" y="426958"/>
                        <a:pt x="9454" y="399336"/>
                        <a:pt x="4691" y="369808"/>
                      </a:cubicBezTo>
                      <a:cubicBezTo>
                        <a:pt x="-1977" y="330756"/>
                        <a:pt x="-1977" y="291703"/>
                        <a:pt x="7548" y="252651"/>
                      </a:cubicBezTo>
                      <a:cubicBezTo>
                        <a:pt x="15168" y="220266"/>
                        <a:pt x="29456" y="192643"/>
                        <a:pt x="53268" y="169783"/>
                      </a:cubicBezTo>
                      <a:cubicBezTo>
                        <a:pt x="91368" y="134541"/>
                        <a:pt x="165664" y="127873"/>
                        <a:pt x="208526" y="166926"/>
                      </a:cubicBezTo>
                      <a:cubicBezTo>
                        <a:pt x="212336" y="168831"/>
                        <a:pt x="215193" y="171688"/>
                        <a:pt x="219004" y="175498"/>
                      </a:cubicBezTo>
                      <a:close/>
                      <a:moveTo>
                        <a:pt x="219956" y="318373"/>
                      </a:moveTo>
                      <a:cubicBezTo>
                        <a:pt x="219956" y="297418"/>
                        <a:pt x="219956" y="276463"/>
                        <a:pt x="219956" y="255508"/>
                      </a:cubicBezTo>
                      <a:cubicBezTo>
                        <a:pt x="219956" y="251698"/>
                        <a:pt x="219004" y="247888"/>
                        <a:pt x="217098" y="245031"/>
                      </a:cubicBezTo>
                      <a:cubicBezTo>
                        <a:pt x="202811" y="220266"/>
                        <a:pt x="180904" y="212646"/>
                        <a:pt x="153281" y="214551"/>
                      </a:cubicBezTo>
                      <a:cubicBezTo>
                        <a:pt x="129468" y="216456"/>
                        <a:pt x="113276" y="229791"/>
                        <a:pt x="104704" y="251698"/>
                      </a:cubicBezTo>
                      <a:cubicBezTo>
                        <a:pt x="95179" y="273606"/>
                        <a:pt x="93273" y="296466"/>
                        <a:pt x="93273" y="319326"/>
                      </a:cubicBezTo>
                      <a:cubicBezTo>
                        <a:pt x="93273" y="341233"/>
                        <a:pt x="94226" y="363141"/>
                        <a:pt x="103751" y="384096"/>
                      </a:cubicBezTo>
                      <a:cubicBezTo>
                        <a:pt x="120896" y="425053"/>
                        <a:pt x="172331" y="436483"/>
                        <a:pt x="205668" y="406956"/>
                      </a:cubicBezTo>
                      <a:cubicBezTo>
                        <a:pt x="215193" y="398383"/>
                        <a:pt x="221861" y="388858"/>
                        <a:pt x="220909" y="374571"/>
                      </a:cubicBezTo>
                      <a:cubicBezTo>
                        <a:pt x="219004" y="355521"/>
                        <a:pt x="219956" y="336471"/>
                        <a:pt x="219956" y="3183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72BE268-DFC0-24C3-0AA8-27112DC82F8C}"/>
                    </a:ext>
                  </a:extLst>
                </p:cNvPr>
                <p:cNvSpPr/>
                <p:nvPr userDrawn="1"/>
              </p:nvSpPr>
              <p:spPr>
                <a:xfrm>
                  <a:off x="6735163" y="853260"/>
                  <a:ext cx="299084" cy="491489"/>
                </a:xfrm>
                <a:custGeom>
                  <a:avLst/>
                  <a:gdLst>
                    <a:gd name="connsiteX0" fmla="*/ 92393 w 299084"/>
                    <a:gd name="connsiteY0" fmla="*/ 182880 h 491489"/>
                    <a:gd name="connsiteX1" fmla="*/ 119063 w 299084"/>
                    <a:gd name="connsiteY1" fmla="*/ 159067 h 491489"/>
                    <a:gd name="connsiteX2" fmla="*/ 220028 w 299084"/>
                    <a:gd name="connsiteY2" fmla="*/ 142875 h 491489"/>
                    <a:gd name="connsiteX3" fmla="*/ 287655 w 299084"/>
                    <a:gd name="connsiteY3" fmla="*/ 202883 h 491489"/>
                    <a:gd name="connsiteX4" fmla="*/ 298132 w 299084"/>
                    <a:gd name="connsiteY4" fmla="*/ 252412 h 491489"/>
                    <a:gd name="connsiteX5" fmla="*/ 299085 w 299084"/>
                    <a:gd name="connsiteY5" fmla="*/ 279083 h 491489"/>
                    <a:gd name="connsiteX6" fmla="*/ 299085 w 299084"/>
                    <a:gd name="connsiteY6" fmla="*/ 484823 h 491489"/>
                    <a:gd name="connsiteX7" fmla="*/ 293370 w 299084"/>
                    <a:gd name="connsiteY7" fmla="*/ 491490 h 491489"/>
                    <a:gd name="connsiteX8" fmla="*/ 211455 w 299084"/>
                    <a:gd name="connsiteY8" fmla="*/ 491490 h 491489"/>
                    <a:gd name="connsiteX9" fmla="*/ 206693 w 299084"/>
                    <a:gd name="connsiteY9" fmla="*/ 485775 h 491489"/>
                    <a:gd name="connsiteX10" fmla="*/ 206693 w 299084"/>
                    <a:gd name="connsiteY10" fmla="*/ 273368 h 491489"/>
                    <a:gd name="connsiteX11" fmla="*/ 203835 w 299084"/>
                    <a:gd name="connsiteY11" fmla="*/ 249555 h 491489"/>
                    <a:gd name="connsiteX12" fmla="*/ 170497 w 299084"/>
                    <a:gd name="connsiteY12" fmla="*/ 216217 h 491489"/>
                    <a:gd name="connsiteX13" fmla="*/ 117157 w 299084"/>
                    <a:gd name="connsiteY13" fmla="*/ 220980 h 491489"/>
                    <a:gd name="connsiteX14" fmla="*/ 95250 w 299084"/>
                    <a:gd name="connsiteY14" fmla="*/ 240030 h 491489"/>
                    <a:gd name="connsiteX15" fmla="*/ 92393 w 299084"/>
                    <a:gd name="connsiteY15" fmla="*/ 249555 h 491489"/>
                    <a:gd name="connsiteX16" fmla="*/ 92393 w 299084"/>
                    <a:gd name="connsiteY16" fmla="*/ 483870 h 491489"/>
                    <a:gd name="connsiteX17" fmla="*/ 86678 w 299084"/>
                    <a:gd name="connsiteY17" fmla="*/ 490537 h 491489"/>
                    <a:gd name="connsiteX18" fmla="*/ 4763 w 299084"/>
                    <a:gd name="connsiteY18" fmla="*/ 490537 h 491489"/>
                    <a:gd name="connsiteX19" fmla="*/ 0 w 299084"/>
                    <a:gd name="connsiteY19" fmla="*/ 485775 h 491489"/>
                    <a:gd name="connsiteX20" fmla="*/ 0 w 299084"/>
                    <a:gd name="connsiteY20" fmla="*/ 4763 h 491489"/>
                    <a:gd name="connsiteX21" fmla="*/ 4763 w 299084"/>
                    <a:gd name="connsiteY21" fmla="*/ 0 h 491489"/>
                    <a:gd name="connsiteX22" fmla="*/ 86678 w 299084"/>
                    <a:gd name="connsiteY22" fmla="*/ 0 h 491489"/>
                    <a:gd name="connsiteX23" fmla="*/ 92393 w 299084"/>
                    <a:gd name="connsiteY23" fmla="*/ 5715 h 491489"/>
                    <a:gd name="connsiteX24" fmla="*/ 92393 w 299084"/>
                    <a:gd name="connsiteY24" fmla="*/ 176212 h 491489"/>
                    <a:gd name="connsiteX25" fmla="*/ 92393 w 299084"/>
                    <a:gd name="connsiteY25" fmla="*/ 182880 h 4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99084" h="491489">
                      <a:moveTo>
                        <a:pt x="92393" y="182880"/>
                      </a:moveTo>
                      <a:cubicBezTo>
                        <a:pt x="100965" y="173355"/>
                        <a:pt x="109538" y="165735"/>
                        <a:pt x="119063" y="159067"/>
                      </a:cubicBezTo>
                      <a:cubicBezTo>
                        <a:pt x="150495" y="138112"/>
                        <a:pt x="184785" y="135255"/>
                        <a:pt x="220028" y="142875"/>
                      </a:cubicBezTo>
                      <a:cubicBezTo>
                        <a:pt x="253365" y="150495"/>
                        <a:pt x="276225" y="171450"/>
                        <a:pt x="287655" y="202883"/>
                      </a:cubicBezTo>
                      <a:cubicBezTo>
                        <a:pt x="293370" y="219075"/>
                        <a:pt x="297180" y="235267"/>
                        <a:pt x="298132" y="252412"/>
                      </a:cubicBezTo>
                      <a:cubicBezTo>
                        <a:pt x="299085" y="260985"/>
                        <a:pt x="299085" y="270510"/>
                        <a:pt x="299085" y="279083"/>
                      </a:cubicBezTo>
                      <a:cubicBezTo>
                        <a:pt x="299085" y="347662"/>
                        <a:pt x="299085" y="416243"/>
                        <a:pt x="299085" y="484823"/>
                      </a:cubicBezTo>
                      <a:cubicBezTo>
                        <a:pt x="299085" y="489585"/>
                        <a:pt x="298132" y="491490"/>
                        <a:pt x="293370" y="491490"/>
                      </a:cubicBezTo>
                      <a:cubicBezTo>
                        <a:pt x="265747" y="491490"/>
                        <a:pt x="239078" y="491490"/>
                        <a:pt x="211455" y="491490"/>
                      </a:cubicBezTo>
                      <a:cubicBezTo>
                        <a:pt x="206693" y="491490"/>
                        <a:pt x="206693" y="490537"/>
                        <a:pt x="206693" y="485775"/>
                      </a:cubicBezTo>
                      <a:cubicBezTo>
                        <a:pt x="206693" y="415290"/>
                        <a:pt x="206693" y="344805"/>
                        <a:pt x="206693" y="273368"/>
                      </a:cubicBezTo>
                      <a:cubicBezTo>
                        <a:pt x="206693" y="264795"/>
                        <a:pt x="205740" y="257175"/>
                        <a:pt x="203835" y="249555"/>
                      </a:cubicBezTo>
                      <a:cubicBezTo>
                        <a:pt x="200025" y="231458"/>
                        <a:pt x="189547" y="220028"/>
                        <a:pt x="170497" y="216217"/>
                      </a:cubicBezTo>
                      <a:cubicBezTo>
                        <a:pt x="152400" y="212408"/>
                        <a:pt x="134303" y="213360"/>
                        <a:pt x="117157" y="220980"/>
                      </a:cubicBezTo>
                      <a:cubicBezTo>
                        <a:pt x="107632" y="225742"/>
                        <a:pt x="100965" y="232410"/>
                        <a:pt x="95250" y="240030"/>
                      </a:cubicBezTo>
                      <a:cubicBezTo>
                        <a:pt x="93345" y="242887"/>
                        <a:pt x="92393" y="245745"/>
                        <a:pt x="92393" y="249555"/>
                      </a:cubicBezTo>
                      <a:cubicBezTo>
                        <a:pt x="92393" y="327660"/>
                        <a:pt x="92393" y="405765"/>
                        <a:pt x="92393" y="483870"/>
                      </a:cubicBezTo>
                      <a:cubicBezTo>
                        <a:pt x="92393" y="488633"/>
                        <a:pt x="91440" y="490537"/>
                        <a:pt x="86678" y="490537"/>
                      </a:cubicBezTo>
                      <a:cubicBezTo>
                        <a:pt x="59055" y="490537"/>
                        <a:pt x="32385" y="490537"/>
                        <a:pt x="4763" y="490537"/>
                      </a:cubicBezTo>
                      <a:cubicBezTo>
                        <a:pt x="953" y="490537"/>
                        <a:pt x="0" y="489585"/>
                        <a:pt x="0" y="485775"/>
                      </a:cubicBezTo>
                      <a:cubicBezTo>
                        <a:pt x="0" y="325755"/>
                        <a:pt x="0" y="164783"/>
                        <a:pt x="0" y="4763"/>
                      </a:cubicBezTo>
                      <a:cubicBezTo>
                        <a:pt x="0" y="953"/>
                        <a:pt x="953" y="0"/>
                        <a:pt x="4763" y="0"/>
                      </a:cubicBezTo>
                      <a:cubicBezTo>
                        <a:pt x="32385" y="0"/>
                        <a:pt x="59055" y="0"/>
                        <a:pt x="86678" y="0"/>
                      </a:cubicBezTo>
                      <a:cubicBezTo>
                        <a:pt x="91440" y="0"/>
                        <a:pt x="92393" y="953"/>
                        <a:pt x="92393" y="5715"/>
                      </a:cubicBezTo>
                      <a:cubicBezTo>
                        <a:pt x="92393" y="62865"/>
                        <a:pt x="92393" y="119062"/>
                        <a:pt x="92393" y="176212"/>
                      </a:cubicBezTo>
                      <a:cubicBezTo>
                        <a:pt x="92393" y="178117"/>
                        <a:pt x="92393" y="180023"/>
                        <a:pt x="92393" y="1828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074A227-58CA-0E1D-BDAA-1AC40EA9ACFD}"/>
                    </a:ext>
                  </a:extLst>
                </p:cNvPr>
                <p:cNvSpPr/>
                <p:nvPr userDrawn="1"/>
              </p:nvSpPr>
              <p:spPr>
                <a:xfrm>
                  <a:off x="7088396" y="992998"/>
                  <a:ext cx="328894" cy="358612"/>
                </a:xfrm>
                <a:custGeom>
                  <a:avLst/>
                  <a:gdLst>
                    <a:gd name="connsiteX0" fmla="*/ 328758 w 328894"/>
                    <a:gd name="connsiteY0" fmla="*/ 172681 h 358612"/>
                    <a:gd name="connsiteX1" fmla="*/ 310660 w 328894"/>
                    <a:gd name="connsiteY1" fmla="*/ 271741 h 358612"/>
                    <a:gd name="connsiteX2" fmla="*/ 186835 w 328894"/>
                    <a:gd name="connsiteY2" fmla="*/ 357466 h 358612"/>
                    <a:gd name="connsiteX3" fmla="*/ 94442 w 328894"/>
                    <a:gd name="connsiteY3" fmla="*/ 345084 h 358612"/>
                    <a:gd name="connsiteX4" fmla="*/ 9670 w 328894"/>
                    <a:gd name="connsiteY4" fmla="*/ 246976 h 358612"/>
                    <a:gd name="connsiteX5" fmla="*/ 12527 w 328894"/>
                    <a:gd name="connsiteY5" fmla="*/ 104101 h 358612"/>
                    <a:gd name="connsiteX6" fmla="*/ 144925 w 328894"/>
                    <a:gd name="connsiteY6" fmla="*/ 1231 h 358612"/>
                    <a:gd name="connsiteX7" fmla="*/ 245890 w 328894"/>
                    <a:gd name="connsiteY7" fmla="*/ 19328 h 358612"/>
                    <a:gd name="connsiteX8" fmla="*/ 323042 w 328894"/>
                    <a:gd name="connsiteY8" fmla="*/ 127914 h 358612"/>
                    <a:gd name="connsiteX9" fmla="*/ 328758 w 328894"/>
                    <a:gd name="connsiteY9" fmla="*/ 172681 h 358612"/>
                    <a:gd name="connsiteX10" fmla="*/ 93490 w 328894"/>
                    <a:gd name="connsiteY10" fmla="*/ 176491 h 358612"/>
                    <a:gd name="connsiteX11" fmla="*/ 102062 w 328894"/>
                    <a:gd name="connsiteY11" fmla="*/ 238404 h 358612"/>
                    <a:gd name="connsiteX12" fmla="*/ 184930 w 328894"/>
                    <a:gd name="connsiteY12" fmla="*/ 280313 h 358612"/>
                    <a:gd name="connsiteX13" fmla="*/ 228745 w 328894"/>
                    <a:gd name="connsiteY13" fmla="*/ 234594 h 358612"/>
                    <a:gd name="connsiteX14" fmla="*/ 235412 w 328894"/>
                    <a:gd name="connsiteY14" fmla="*/ 153631 h 358612"/>
                    <a:gd name="connsiteX15" fmla="*/ 223983 w 328894"/>
                    <a:gd name="connsiteY15" fmla="*/ 109816 h 358612"/>
                    <a:gd name="connsiteX16" fmla="*/ 164927 w 328894"/>
                    <a:gd name="connsiteY16" fmla="*/ 73621 h 358612"/>
                    <a:gd name="connsiteX17" fmla="*/ 106825 w 328894"/>
                    <a:gd name="connsiteY17" fmla="*/ 110769 h 358612"/>
                    <a:gd name="connsiteX18" fmla="*/ 93490 w 328894"/>
                    <a:gd name="connsiteY18" fmla="*/ 176491 h 35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8894" h="358612">
                      <a:moveTo>
                        <a:pt x="328758" y="172681"/>
                      </a:moveTo>
                      <a:cubicBezTo>
                        <a:pt x="329710" y="208876"/>
                        <a:pt x="325900" y="241261"/>
                        <a:pt x="310660" y="271741"/>
                      </a:cubicBezTo>
                      <a:cubicBezTo>
                        <a:pt x="284942" y="323176"/>
                        <a:pt x="243985" y="351751"/>
                        <a:pt x="186835" y="357466"/>
                      </a:cubicBezTo>
                      <a:cubicBezTo>
                        <a:pt x="155402" y="360324"/>
                        <a:pt x="123970" y="358419"/>
                        <a:pt x="94442" y="345084"/>
                      </a:cubicBezTo>
                      <a:cubicBezTo>
                        <a:pt x="50627" y="326034"/>
                        <a:pt x="23005" y="292696"/>
                        <a:pt x="9670" y="246976"/>
                      </a:cubicBezTo>
                      <a:cubicBezTo>
                        <a:pt x="-3665" y="199351"/>
                        <a:pt x="-3665" y="150773"/>
                        <a:pt x="12527" y="104101"/>
                      </a:cubicBezTo>
                      <a:cubicBezTo>
                        <a:pt x="34435" y="42189"/>
                        <a:pt x="80155" y="7898"/>
                        <a:pt x="144925" y="1231"/>
                      </a:cubicBezTo>
                      <a:cubicBezTo>
                        <a:pt x="180167" y="-2579"/>
                        <a:pt x="214458" y="2184"/>
                        <a:pt x="245890" y="19328"/>
                      </a:cubicBezTo>
                      <a:cubicBezTo>
                        <a:pt x="288752" y="43141"/>
                        <a:pt x="313517" y="81241"/>
                        <a:pt x="323042" y="127914"/>
                      </a:cubicBezTo>
                      <a:cubicBezTo>
                        <a:pt x="326852" y="144106"/>
                        <a:pt x="328758" y="159346"/>
                        <a:pt x="328758" y="172681"/>
                      </a:cubicBezTo>
                      <a:close/>
                      <a:moveTo>
                        <a:pt x="93490" y="176491"/>
                      </a:moveTo>
                      <a:cubicBezTo>
                        <a:pt x="93490" y="204114"/>
                        <a:pt x="96348" y="223164"/>
                        <a:pt x="102062" y="238404"/>
                      </a:cubicBezTo>
                      <a:cubicBezTo>
                        <a:pt x="117302" y="278409"/>
                        <a:pt x="151592" y="288886"/>
                        <a:pt x="184930" y="280313"/>
                      </a:cubicBezTo>
                      <a:cubicBezTo>
                        <a:pt x="208742" y="273646"/>
                        <a:pt x="222077" y="256501"/>
                        <a:pt x="228745" y="234594"/>
                      </a:cubicBezTo>
                      <a:cubicBezTo>
                        <a:pt x="237317" y="207923"/>
                        <a:pt x="237317" y="181254"/>
                        <a:pt x="235412" y="153631"/>
                      </a:cubicBezTo>
                      <a:cubicBezTo>
                        <a:pt x="234460" y="138391"/>
                        <a:pt x="230650" y="124104"/>
                        <a:pt x="223983" y="109816"/>
                      </a:cubicBezTo>
                      <a:cubicBezTo>
                        <a:pt x="211600" y="86004"/>
                        <a:pt x="191598" y="73621"/>
                        <a:pt x="164927" y="73621"/>
                      </a:cubicBezTo>
                      <a:cubicBezTo>
                        <a:pt x="138258" y="73621"/>
                        <a:pt x="118255" y="86004"/>
                        <a:pt x="106825" y="110769"/>
                      </a:cubicBezTo>
                      <a:cubicBezTo>
                        <a:pt x="95395" y="133629"/>
                        <a:pt x="94442" y="156489"/>
                        <a:pt x="93490" y="17649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74F79BE-86DA-D10B-593D-74E6CF31C506}"/>
                    </a:ext>
                  </a:extLst>
                </p:cNvPr>
                <p:cNvSpPr/>
                <p:nvPr userDrawn="1"/>
              </p:nvSpPr>
              <p:spPr>
                <a:xfrm>
                  <a:off x="7459837" y="993244"/>
                  <a:ext cx="328801" cy="358418"/>
                </a:xfrm>
                <a:custGeom>
                  <a:avLst/>
                  <a:gdLst>
                    <a:gd name="connsiteX0" fmla="*/ 179 w 328801"/>
                    <a:gd name="connsiteY0" fmla="*/ 179103 h 358418"/>
                    <a:gd name="connsiteX1" fmla="*/ 22086 w 328801"/>
                    <a:gd name="connsiteY1" fmla="*/ 79090 h 358418"/>
                    <a:gd name="connsiteX2" fmla="*/ 144958 w 328801"/>
                    <a:gd name="connsiteY2" fmla="*/ 985 h 358418"/>
                    <a:gd name="connsiteX3" fmla="*/ 239256 w 328801"/>
                    <a:gd name="connsiteY3" fmla="*/ 16225 h 358418"/>
                    <a:gd name="connsiteX4" fmla="*/ 317361 w 328801"/>
                    <a:gd name="connsiteY4" fmla="*/ 108618 h 358418"/>
                    <a:gd name="connsiteX5" fmla="*/ 314504 w 328801"/>
                    <a:gd name="connsiteY5" fmla="*/ 258160 h 358418"/>
                    <a:gd name="connsiteX6" fmla="*/ 184964 w 328801"/>
                    <a:gd name="connsiteY6" fmla="*/ 357220 h 358418"/>
                    <a:gd name="connsiteX7" fmla="*/ 100191 w 328801"/>
                    <a:gd name="connsiteY7" fmla="*/ 347695 h 358418"/>
                    <a:gd name="connsiteX8" fmla="*/ 8751 w 328801"/>
                    <a:gd name="connsiteY8" fmla="*/ 245778 h 358418"/>
                    <a:gd name="connsiteX9" fmla="*/ 179 w 328801"/>
                    <a:gd name="connsiteY9" fmla="*/ 179103 h 358418"/>
                    <a:gd name="connsiteX10" fmla="*/ 235446 w 328801"/>
                    <a:gd name="connsiteY10" fmla="*/ 180055 h 358418"/>
                    <a:gd name="connsiteX11" fmla="*/ 226874 w 328801"/>
                    <a:gd name="connsiteY11" fmla="*/ 120048 h 358418"/>
                    <a:gd name="connsiteX12" fmla="*/ 164961 w 328801"/>
                    <a:gd name="connsiteY12" fmla="*/ 74328 h 358418"/>
                    <a:gd name="connsiteX13" fmla="*/ 102096 w 328801"/>
                    <a:gd name="connsiteY13" fmla="*/ 119095 h 358418"/>
                    <a:gd name="connsiteX14" fmla="*/ 100191 w 328801"/>
                    <a:gd name="connsiteY14" fmla="*/ 236253 h 358418"/>
                    <a:gd name="connsiteX15" fmla="*/ 120194 w 328801"/>
                    <a:gd name="connsiteY15" fmla="*/ 268638 h 358418"/>
                    <a:gd name="connsiteX16" fmla="*/ 225921 w 328801"/>
                    <a:gd name="connsiteY16" fmla="*/ 241015 h 358418"/>
                    <a:gd name="connsiteX17" fmla="*/ 235446 w 328801"/>
                    <a:gd name="connsiteY17" fmla="*/ 180055 h 358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28801" h="358418">
                      <a:moveTo>
                        <a:pt x="179" y="179103"/>
                      </a:moveTo>
                      <a:cubicBezTo>
                        <a:pt x="179" y="142908"/>
                        <a:pt x="5894" y="109570"/>
                        <a:pt x="22086" y="79090"/>
                      </a:cubicBezTo>
                      <a:cubicBezTo>
                        <a:pt x="48756" y="30513"/>
                        <a:pt x="90666" y="5748"/>
                        <a:pt x="144958" y="985"/>
                      </a:cubicBezTo>
                      <a:cubicBezTo>
                        <a:pt x="177344" y="-1872"/>
                        <a:pt x="209729" y="985"/>
                        <a:pt x="239256" y="16225"/>
                      </a:cubicBezTo>
                      <a:cubicBezTo>
                        <a:pt x="278308" y="35275"/>
                        <a:pt x="304979" y="66708"/>
                        <a:pt x="317361" y="108618"/>
                      </a:cubicBezTo>
                      <a:cubicBezTo>
                        <a:pt x="332601" y="158148"/>
                        <a:pt x="333554" y="209583"/>
                        <a:pt x="314504" y="258160"/>
                      </a:cubicBezTo>
                      <a:cubicBezTo>
                        <a:pt x="292596" y="317215"/>
                        <a:pt x="247829" y="350553"/>
                        <a:pt x="184964" y="357220"/>
                      </a:cubicBezTo>
                      <a:cubicBezTo>
                        <a:pt x="156389" y="360078"/>
                        <a:pt x="126861" y="358173"/>
                        <a:pt x="100191" y="347695"/>
                      </a:cubicBezTo>
                      <a:cubicBezTo>
                        <a:pt x="52566" y="329598"/>
                        <a:pt x="23039" y="294355"/>
                        <a:pt x="8751" y="245778"/>
                      </a:cubicBezTo>
                      <a:cubicBezTo>
                        <a:pt x="2083" y="222918"/>
                        <a:pt x="-774" y="201010"/>
                        <a:pt x="179" y="179103"/>
                      </a:cubicBezTo>
                      <a:close/>
                      <a:moveTo>
                        <a:pt x="235446" y="180055"/>
                      </a:moveTo>
                      <a:cubicBezTo>
                        <a:pt x="235446" y="158148"/>
                        <a:pt x="233541" y="139098"/>
                        <a:pt x="226874" y="120048"/>
                      </a:cubicBezTo>
                      <a:cubicBezTo>
                        <a:pt x="216396" y="90520"/>
                        <a:pt x="193536" y="74328"/>
                        <a:pt x="164961" y="74328"/>
                      </a:cubicBezTo>
                      <a:cubicBezTo>
                        <a:pt x="135433" y="74328"/>
                        <a:pt x="112574" y="88615"/>
                        <a:pt x="102096" y="119095"/>
                      </a:cubicBezTo>
                      <a:cubicBezTo>
                        <a:pt x="88761" y="158148"/>
                        <a:pt x="88761" y="197200"/>
                        <a:pt x="100191" y="236253"/>
                      </a:cubicBezTo>
                      <a:cubicBezTo>
                        <a:pt x="104001" y="248635"/>
                        <a:pt x="110669" y="260065"/>
                        <a:pt x="120194" y="268638"/>
                      </a:cubicBezTo>
                      <a:cubicBezTo>
                        <a:pt x="154483" y="298165"/>
                        <a:pt x="209729" y="283878"/>
                        <a:pt x="225921" y="241015"/>
                      </a:cubicBezTo>
                      <a:cubicBezTo>
                        <a:pt x="233541" y="220060"/>
                        <a:pt x="234494" y="199105"/>
                        <a:pt x="235446" y="1800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2395E1B-4FAB-425C-4C8E-907314DE542F}"/>
                    </a:ext>
                  </a:extLst>
                </p:cNvPr>
                <p:cNvSpPr/>
                <p:nvPr userDrawn="1"/>
              </p:nvSpPr>
              <p:spPr>
                <a:xfrm>
                  <a:off x="4745391" y="998039"/>
                  <a:ext cx="298132" cy="353046"/>
                </a:xfrm>
                <a:custGeom>
                  <a:avLst/>
                  <a:gdLst>
                    <a:gd name="connsiteX0" fmla="*/ 208597 w 298132"/>
                    <a:gd name="connsiteY0" fmla="*/ 311468 h 353046"/>
                    <a:gd name="connsiteX1" fmla="*/ 163830 w 298132"/>
                    <a:gd name="connsiteY1" fmla="*/ 343853 h 353046"/>
                    <a:gd name="connsiteX2" fmla="*/ 56197 w 298132"/>
                    <a:gd name="connsiteY2" fmla="*/ 340043 h 353046"/>
                    <a:gd name="connsiteX3" fmla="*/ 3810 w 298132"/>
                    <a:gd name="connsiteY3" fmla="*/ 266700 h 353046"/>
                    <a:gd name="connsiteX4" fmla="*/ 0 w 298132"/>
                    <a:gd name="connsiteY4" fmla="*/ 224790 h 353046"/>
                    <a:gd name="connsiteX5" fmla="*/ 0 w 298132"/>
                    <a:gd name="connsiteY5" fmla="*/ 5715 h 353046"/>
                    <a:gd name="connsiteX6" fmla="*/ 5715 w 298132"/>
                    <a:gd name="connsiteY6" fmla="*/ 0 h 353046"/>
                    <a:gd name="connsiteX7" fmla="*/ 86677 w 298132"/>
                    <a:gd name="connsiteY7" fmla="*/ 0 h 353046"/>
                    <a:gd name="connsiteX8" fmla="*/ 92392 w 298132"/>
                    <a:gd name="connsiteY8" fmla="*/ 6668 h 353046"/>
                    <a:gd name="connsiteX9" fmla="*/ 92392 w 298132"/>
                    <a:gd name="connsiteY9" fmla="*/ 222885 h 353046"/>
                    <a:gd name="connsiteX10" fmla="*/ 95250 w 298132"/>
                    <a:gd name="connsiteY10" fmla="*/ 247650 h 353046"/>
                    <a:gd name="connsiteX11" fmla="*/ 128588 w 298132"/>
                    <a:gd name="connsiteY11" fmla="*/ 276225 h 353046"/>
                    <a:gd name="connsiteX12" fmla="*/ 181927 w 298132"/>
                    <a:gd name="connsiteY12" fmla="*/ 268605 h 353046"/>
                    <a:gd name="connsiteX13" fmla="*/ 198120 w 298132"/>
                    <a:gd name="connsiteY13" fmla="*/ 255270 h 353046"/>
                    <a:gd name="connsiteX14" fmla="*/ 204788 w 298132"/>
                    <a:gd name="connsiteY14" fmla="*/ 236220 h 353046"/>
                    <a:gd name="connsiteX15" fmla="*/ 204788 w 298132"/>
                    <a:gd name="connsiteY15" fmla="*/ 5715 h 353046"/>
                    <a:gd name="connsiteX16" fmla="*/ 210502 w 298132"/>
                    <a:gd name="connsiteY16" fmla="*/ 0 h 353046"/>
                    <a:gd name="connsiteX17" fmla="*/ 292417 w 298132"/>
                    <a:gd name="connsiteY17" fmla="*/ 0 h 353046"/>
                    <a:gd name="connsiteX18" fmla="*/ 298132 w 298132"/>
                    <a:gd name="connsiteY18" fmla="*/ 5715 h 353046"/>
                    <a:gd name="connsiteX19" fmla="*/ 298132 w 298132"/>
                    <a:gd name="connsiteY19" fmla="*/ 340995 h 353046"/>
                    <a:gd name="connsiteX20" fmla="*/ 293370 w 298132"/>
                    <a:gd name="connsiteY20" fmla="*/ 345758 h 353046"/>
                    <a:gd name="connsiteX21" fmla="*/ 216217 w 298132"/>
                    <a:gd name="connsiteY21" fmla="*/ 345758 h 353046"/>
                    <a:gd name="connsiteX22" fmla="*/ 210502 w 298132"/>
                    <a:gd name="connsiteY22" fmla="*/ 340995 h 353046"/>
                    <a:gd name="connsiteX23" fmla="*/ 208597 w 298132"/>
                    <a:gd name="connsiteY23" fmla="*/ 311468 h 3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8132" h="353046">
                      <a:moveTo>
                        <a:pt x="208597" y="311468"/>
                      </a:moveTo>
                      <a:cubicBezTo>
                        <a:pt x="195263" y="326708"/>
                        <a:pt x="180975" y="338138"/>
                        <a:pt x="163830" y="343853"/>
                      </a:cubicBezTo>
                      <a:cubicBezTo>
                        <a:pt x="127635" y="356235"/>
                        <a:pt x="91440" y="357188"/>
                        <a:pt x="56197" y="340043"/>
                      </a:cubicBezTo>
                      <a:cubicBezTo>
                        <a:pt x="25717" y="325755"/>
                        <a:pt x="10477" y="299085"/>
                        <a:pt x="3810" y="266700"/>
                      </a:cubicBezTo>
                      <a:cubicBezTo>
                        <a:pt x="952" y="252413"/>
                        <a:pt x="0" y="239078"/>
                        <a:pt x="0" y="224790"/>
                      </a:cubicBezTo>
                      <a:cubicBezTo>
                        <a:pt x="0" y="151448"/>
                        <a:pt x="0" y="79057"/>
                        <a:pt x="0" y="5715"/>
                      </a:cubicBezTo>
                      <a:cubicBezTo>
                        <a:pt x="0" y="953"/>
                        <a:pt x="952" y="0"/>
                        <a:pt x="5715" y="0"/>
                      </a:cubicBezTo>
                      <a:cubicBezTo>
                        <a:pt x="32385" y="0"/>
                        <a:pt x="60007" y="0"/>
                        <a:pt x="86677" y="0"/>
                      </a:cubicBezTo>
                      <a:cubicBezTo>
                        <a:pt x="92392" y="0"/>
                        <a:pt x="92392" y="1905"/>
                        <a:pt x="92392" y="6668"/>
                      </a:cubicBezTo>
                      <a:cubicBezTo>
                        <a:pt x="92392" y="79057"/>
                        <a:pt x="92392" y="150495"/>
                        <a:pt x="92392" y="222885"/>
                      </a:cubicBezTo>
                      <a:cubicBezTo>
                        <a:pt x="92392" y="231458"/>
                        <a:pt x="93345" y="240030"/>
                        <a:pt x="95250" y="247650"/>
                      </a:cubicBezTo>
                      <a:cubicBezTo>
                        <a:pt x="100013" y="263843"/>
                        <a:pt x="111442" y="274320"/>
                        <a:pt x="128588" y="276225"/>
                      </a:cubicBezTo>
                      <a:cubicBezTo>
                        <a:pt x="146685" y="279083"/>
                        <a:pt x="164782" y="277178"/>
                        <a:pt x="181927" y="268605"/>
                      </a:cubicBezTo>
                      <a:cubicBezTo>
                        <a:pt x="188595" y="265747"/>
                        <a:pt x="193357" y="260985"/>
                        <a:pt x="198120" y="255270"/>
                      </a:cubicBezTo>
                      <a:cubicBezTo>
                        <a:pt x="202882" y="249555"/>
                        <a:pt x="205740" y="243840"/>
                        <a:pt x="204788" y="236220"/>
                      </a:cubicBezTo>
                      <a:cubicBezTo>
                        <a:pt x="204788" y="159068"/>
                        <a:pt x="204788" y="82868"/>
                        <a:pt x="204788" y="5715"/>
                      </a:cubicBezTo>
                      <a:cubicBezTo>
                        <a:pt x="204788" y="953"/>
                        <a:pt x="205740" y="0"/>
                        <a:pt x="210502" y="0"/>
                      </a:cubicBezTo>
                      <a:cubicBezTo>
                        <a:pt x="238125" y="0"/>
                        <a:pt x="264795" y="0"/>
                        <a:pt x="292417" y="0"/>
                      </a:cubicBezTo>
                      <a:cubicBezTo>
                        <a:pt x="296227" y="0"/>
                        <a:pt x="298132" y="953"/>
                        <a:pt x="298132" y="5715"/>
                      </a:cubicBezTo>
                      <a:cubicBezTo>
                        <a:pt x="298132" y="117157"/>
                        <a:pt x="298132" y="229553"/>
                        <a:pt x="298132" y="340995"/>
                      </a:cubicBezTo>
                      <a:cubicBezTo>
                        <a:pt x="298132" y="344805"/>
                        <a:pt x="297180" y="345758"/>
                        <a:pt x="293370" y="345758"/>
                      </a:cubicBezTo>
                      <a:cubicBezTo>
                        <a:pt x="267652" y="345758"/>
                        <a:pt x="241935" y="345758"/>
                        <a:pt x="216217" y="345758"/>
                      </a:cubicBezTo>
                      <a:cubicBezTo>
                        <a:pt x="212407" y="345758"/>
                        <a:pt x="211455" y="344805"/>
                        <a:pt x="210502" y="340995"/>
                      </a:cubicBezTo>
                      <a:cubicBezTo>
                        <a:pt x="209550" y="332422"/>
                        <a:pt x="208597" y="322897"/>
                        <a:pt x="208597" y="31146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E01CF83-4EBA-079C-3FDD-8619FB220BE3}"/>
                    </a:ext>
                  </a:extLst>
                </p:cNvPr>
                <p:cNvSpPr/>
                <p:nvPr userDrawn="1"/>
              </p:nvSpPr>
              <p:spPr>
                <a:xfrm>
                  <a:off x="6381107" y="989903"/>
                  <a:ext cx="303651" cy="358785"/>
                </a:xfrm>
                <a:custGeom>
                  <a:avLst/>
                  <a:gdLst>
                    <a:gd name="connsiteX0" fmla="*/ 259759 w 303651"/>
                    <a:gd name="connsiteY0" fmla="*/ 137677 h 358785"/>
                    <a:gd name="connsiteX1" fmla="*/ 221659 w 303651"/>
                    <a:gd name="connsiteY1" fmla="*/ 137677 h 358785"/>
                    <a:gd name="connsiteX2" fmla="*/ 215943 w 303651"/>
                    <a:gd name="connsiteY2" fmla="*/ 131962 h 358785"/>
                    <a:gd name="connsiteX3" fmla="*/ 182606 w 303651"/>
                    <a:gd name="connsiteY3" fmla="*/ 81479 h 358785"/>
                    <a:gd name="connsiteX4" fmla="*/ 117836 w 303651"/>
                    <a:gd name="connsiteY4" fmla="*/ 90052 h 358785"/>
                    <a:gd name="connsiteX5" fmla="*/ 98786 w 303651"/>
                    <a:gd name="connsiteY5" fmla="*/ 121484 h 358785"/>
                    <a:gd name="connsiteX6" fmla="*/ 100691 w 303651"/>
                    <a:gd name="connsiteY6" fmla="*/ 245309 h 358785"/>
                    <a:gd name="connsiteX7" fmla="*/ 145459 w 303651"/>
                    <a:gd name="connsiteY7" fmla="*/ 283409 h 358785"/>
                    <a:gd name="connsiteX8" fmla="*/ 206418 w 303651"/>
                    <a:gd name="connsiteY8" fmla="*/ 263407 h 358785"/>
                    <a:gd name="connsiteX9" fmla="*/ 215943 w 303651"/>
                    <a:gd name="connsiteY9" fmla="*/ 236737 h 358785"/>
                    <a:gd name="connsiteX10" fmla="*/ 220706 w 303651"/>
                    <a:gd name="connsiteY10" fmla="*/ 232927 h 358785"/>
                    <a:gd name="connsiteX11" fmla="*/ 299763 w 303651"/>
                    <a:gd name="connsiteY11" fmla="*/ 232927 h 358785"/>
                    <a:gd name="connsiteX12" fmla="*/ 303574 w 303651"/>
                    <a:gd name="connsiteY12" fmla="*/ 237689 h 358785"/>
                    <a:gd name="connsiteX13" fmla="*/ 253091 w 303651"/>
                    <a:gd name="connsiteY13" fmla="*/ 330082 h 358785"/>
                    <a:gd name="connsiteX14" fmla="*/ 61638 w 303651"/>
                    <a:gd name="connsiteY14" fmla="*/ 328177 h 358785"/>
                    <a:gd name="connsiteX15" fmla="*/ 7346 w 303651"/>
                    <a:gd name="connsiteY15" fmla="*/ 239594 h 358785"/>
                    <a:gd name="connsiteX16" fmla="*/ 12109 w 303651"/>
                    <a:gd name="connsiteY16" fmla="*/ 101482 h 358785"/>
                    <a:gd name="connsiteX17" fmla="*/ 143553 w 303651"/>
                    <a:gd name="connsiteY17" fmla="*/ 517 h 358785"/>
                    <a:gd name="connsiteX18" fmla="*/ 236899 w 303651"/>
                    <a:gd name="connsiteY18" fmla="*/ 17662 h 358785"/>
                    <a:gd name="connsiteX19" fmla="*/ 302621 w 303651"/>
                    <a:gd name="connsiteY19" fmla="*/ 116722 h 358785"/>
                    <a:gd name="connsiteX20" fmla="*/ 303574 w 303651"/>
                    <a:gd name="connsiteY20" fmla="*/ 131009 h 358785"/>
                    <a:gd name="connsiteX21" fmla="*/ 299763 w 303651"/>
                    <a:gd name="connsiteY21" fmla="*/ 135772 h 358785"/>
                    <a:gd name="connsiteX22" fmla="*/ 259759 w 303651"/>
                    <a:gd name="connsiteY22" fmla="*/ 137677 h 35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3651" h="358785">
                      <a:moveTo>
                        <a:pt x="259759" y="137677"/>
                      </a:moveTo>
                      <a:cubicBezTo>
                        <a:pt x="247376" y="137677"/>
                        <a:pt x="234041" y="137677"/>
                        <a:pt x="221659" y="137677"/>
                      </a:cubicBezTo>
                      <a:cubicBezTo>
                        <a:pt x="217849" y="137677"/>
                        <a:pt x="215943" y="136724"/>
                        <a:pt x="215943" y="131962"/>
                      </a:cubicBezTo>
                      <a:cubicBezTo>
                        <a:pt x="214038" y="109102"/>
                        <a:pt x="204513" y="91004"/>
                        <a:pt x="182606" y="81479"/>
                      </a:cubicBezTo>
                      <a:cubicBezTo>
                        <a:pt x="159746" y="71954"/>
                        <a:pt x="137838" y="73859"/>
                        <a:pt x="117836" y="90052"/>
                      </a:cubicBezTo>
                      <a:cubicBezTo>
                        <a:pt x="108311" y="98624"/>
                        <a:pt x="101643" y="109102"/>
                        <a:pt x="98786" y="121484"/>
                      </a:cubicBezTo>
                      <a:cubicBezTo>
                        <a:pt x="89261" y="163394"/>
                        <a:pt x="88309" y="204352"/>
                        <a:pt x="100691" y="245309"/>
                      </a:cubicBezTo>
                      <a:cubicBezTo>
                        <a:pt x="107359" y="267217"/>
                        <a:pt x="122599" y="280552"/>
                        <a:pt x="145459" y="283409"/>
                      </a:cubicBezTo>
                      <a:cubicBezTo>
                        <a:pt x="168318" y="287219"/>
                        <a:pt x="190226" y="283409"/>
                        <a:pt x="206418" y="263407"/>
                      </a:cubicBezTo>
                      <a:cubicBezTo>
                        <a:pt x="213086" y="255787"/>
                        <a:pt x="215943" y="246262"/>
                        <a:pt x="215943" y="236737"/>
                      </a:cubicBezTo>
                      <a:cubicBezTo>
                        <a:pt x="215943" y="233879"/>
                        <a:pt x="216896" y="232927"/>
                        <a:pt x="220706" y="232927"/>
                      </a:cubicBezTo>
                      <a:cubicBezTo>
                        <a:pt x="247376" y="232927"/>
                        <a:pt x="273093" y="232927"/>
                        <a:pt x="299763" y="232927"/>
                      </a:cubicBezTo>
                      <a:cubicBezTo>
                        <a:pt x="304526" y="232927"/>
                        <a:pt x="303574" y="234832"/>
                        <a:pt x="303574" y="237689"/>
                      </a:cubicBezTo>
                      <a:cubicBezTo>
                        <a:pt x="300716" y="276742"/>
                        <a:pt x="283571" y="307222"/>
                        <a:pt x="253091" y="330082"/>
                      </a:cubicBezTo>
                      <a:cubicBezTo>
                        <a:pt x="200703" y="369134"/>
                        <a:pt x="113074" y="368182"/>
                        <a:pt x="61638" y="328177"/>
                      </a:cubicBezTo>
                      <a:cubicBezTo>
                        <a:pt x="32111" y="305317"/>
                        <a:pt x="14966" y="275789"/>
                        <a:pt x="7346" y="239594"/>
                      </a:cubicBezTo>
                      <a:cubicBezTo>
                        <a:pt x="-3132" y="192922"/>
                        <a:pt x="-3132" y="146249"/>
                        <a:pt x="12109" y="101482"/>
                      </a:cubicBezTo>
                      <a:cubicBezTo>
                        <a:pt x="32111" y="42427"/>
                        <a:pt x="80688" y="5279"/>
                        <a:pt x="143553" y="517"/>
                      </a:cubicBezTo>
                      <a:cubicBezTo>
                        <a:pt x="175938" y="-1388"/>
                        <a:pt x="208324" y="1469"/>
                        <a:pt x="236899" y="17662"/>
                      </a:cubicBezTo>
                      <a:cubicBezTo>
                        <a:pt x="275951" y="39569"/>
                        <a:pt x="296906" y="72907"/>
                        <a:pt x="302621" y="116722"/>
                      </a:cubicBezTo>
                      <a:cubicBezTo>
                        <a:pt x="303574" y="121484"/>
                        <a:pt x="303574" y="126247"/>
                        <a:pt x="303574" y="131009"/>
                      </a:cubicBezTo>
                      <a:cubicBezTo>
                        <a:pt x="303574" y="134819"/>
                        <a:pt x="302621" y="135772"/>
                        <a:pt x="299763" y="135772"/>
                      </a:cubicBezTo>
                      <a:cubicBezTo>
                        <a:pt x="286428" y="137677"/>
                        <a:pt x="273093" y="137677"/>
                        <a:pt x="259759" y="1376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DDE5353-0316-16DB-7E39-7CEE8D199323}"/>
                    </a:ext>
                  </a:extLst>
                </p:cNvPr>
                <p:cNvSpPr/>
                <p:nvPr userDrawn="1"/>
              </p:nvSpPr>
              <p:spPr>
                <a:xfrm>
                  <a:off x="7848635" y="854212"/>
                  <a:ext cx="93345" cy="490537"/>
                </a:xfrm>
                <a:custGeom>
                  <a:avLst/>
                  <a:gdLst>
                    <a:gd name="connsiteX0" fmla="*/ 0 w 93345"/>
                    <a:gd name="connsiteY0" fmla="*/ 245745 h 490537"/>
                    <a:gd name="connsiteX1" fmla="*/ 0 w 93345"/>
                    <a:gd name="connsiteY1" fmla="*/ 5715 h 490537"/>
                    <a:gd name="connsiteX2" fmla="*/ 5715 w 93345"/>
                    <a:gd name="connsiteY2" fmla="*/ 0 h 490537"/>
                    <a:gd name="connsiteX3" fmla="*/ 87630 w 93345"/>
                    <a:gd name="connsiteY3" fmla="*/ 0 h 490537"/>
                    <a:gd name="connsiteX4" fmla="*/ 93345 w 93345"/>
                    <a:gd name="connsiteY4" fmla="*/ 5715 h 490537"/>
                    <a:gd name="connsiteX5" fmla="*/ 93345 w 93345"/>
                    <a:gd name="connsiteY5" fmla="*/ 484822 h 490537"/>
                    <a:gd name="connsiteX6" fmla="*/ 87630 w 93345"/>
                    <a:gd name="connsiteY6" fmla="*/ 490537 h 490537"/>
                    <a:gd name="connsiteX7" fmla="*/ 5715 w 93345"/>
                    <a:gd name="connsiteY7" fmla="*/ 490537 h 490537"/>
                    <a:gd name="connsiteX8" fmla="*/ 0 w 93345"/>
                    <a:gd name="connsiteY8" fmla="*/ 484822 h 490537"/>
                    <a:gd name="connsiteX9" fmla="*/ 0 w 93345"/>
                    <a:gd name="connsiteY9" fmla="*/ 245745 h 49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490537">
                      <a:moveTo>
                        <a:pt x="0" y="245745"/>
                      </a:moveTo>
                      <a:cubicBezTo>
                        <a:pt x="0" y="165735"/>
                        <a:pt x="0" y="85725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3" y="0"/>
                        <a:pt x="93345" y="952"/>
                        <a:pt x="93345" y="5715"/>
                      </a:cubicBezTo>
                      <a:cubicBezTo>
                        <a:pt x="93345" y="165735"/>
                        <a:pt x="93345" y="324803"/>
                        <a:pt x="93345" y="484822"/>
                      </a:cubicBezTo>
                      <a:cubicBezTo>
                        <a:pt x="93345" y="489585"/>
                        <a:pt x="92393" y="490537"/>
                        <a:pt x="87630" y="490537"/>
                      </a:cubicBezTo>
                      <a:cubicBezTo>
                        <a:pt x="60008" y="490537"/>
                        <a:pt x="33338" y="490537"/>
                        <a:pt x="5715" y="490537"/>
                      </a:cubicBezTo>
                      <a:cubicBezTo>
                        <a:pt x="953" y="490537"/>
                        <a:pt x="0" y="488633"/>
                        <a:pt x="0" y="484822"/>
                      </a:cubicBezTo>
                      <a:cubicBezTo>
                        <a:pt x="953" y="404812"/>
                        <a:pt x="0" y="324803"/>
                        <a:pt x="0" y="24574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963966D-5149-466C-4591-79AAAED30DCE}"/>
                    </a:ext>
                  </a:extLst>
                </p:cNvPr>
                <p:cNvSpPr/>
                <p:nvPr userDrawn="1"/>
              </p:nvSpPr>
              <p:spPr>
                <a:xfrm>
                  <a:off x="5291173" y="853969"/>
                  <a:ext cx="94297" cy="490065"/>
                </a:xfrm>
                <a:custGeom>
                  <a:avLst/>
                  <a:gdLst>
                    <a:gd name="connsiteX0" fmla="*/ 93345 w 94297"/>
                    <a:gd name="connsiteY0" fmla="*/ 245035 h 490065"/>
                    <a:gd name="connsiteX1" fmla="*/ 93345 w 94297"/>
                    <a:gd name="connsiteY1" fmla="*/ 484113 h 490065"/>
                    <a:gd name="connsiteX2" fmla="*/ 87630 w 94297"/>
                    <a:gd name="connsiteY2" fmla="*/ 489828 h 490065"/>
                    <a:gd name="connsiteX3" fmla="*/ 5715 w 94297"/>
                    <a:gd name="connsiteY3" fmla="*/ 489828 h 490065"/>
                    <a:gd name="connsiteX4" fmla="*/ 0 w 94297"/>
                    <a:gd name="connsiteY4" fmla="*/ 485065 h 490065"/>
                    <a:gd name="connsiteX5" fmla="*/ 0 w 94297"/>
                    <a:gd name="connsiteY5" fmla="*/ 5005 h 490065"/>
                    <a:gd name="connsiteX6" fmla="*/ 5715 w 94297"/>
                    <a:gd name="connsiteY6" fmla="*/ 243 h 490065"/>
                    <a:gd name="connsiteX7" fmla="*/ 87630 w 94297"/>
                    <a:gd name="connsiteY7" fmla="*/ 243 h 490065"/>
                    <a:gd name="connsiteX8" fmla="*/ 94298 w 94297"/>
                    <a:gd name="connsiteY8" fmla="*/ 5958 h 490065"/>
                    <a:gd name="connsiteX9" fmla="*/ 93345 w 94297"/>
                    <a:gd name="connsiteY9" fmla="*/ 245035 h 49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297" h="490065">
                      <a:moveTo>
                        <a:pt x="93345" y="245035"/>
                      </a:moveTo>
                      <a:cubicBezTo>
                        <a:pt x="93345" y="325045"/>
                        <a:pt x="93345" y="404103"/>
                        <a:pt x="93345" y="484113"/>
                      </a:cubicBezTo>
                      <a:cubicBezTo>
                        <a:pt x="93345" y="488875"/>
                        <a:pt x="92393" y="490780"/>
                        <a:pt x="87630" y="489828"/>
                      </a:cubicBezTo>
                      <a:cubicBezTo>
                        <a:pt x="60008" y="489828"/>
                        <a:pt x="33338" y="489828"/>
                        <a:pt x="5715" y="489828"/>
                      </a:cubicBezTo>
                      <a:cubicBezTo>
                        <a:pt x="1905" y="489828"/>
                        <a:pt x="0" y="488875"/>
                        <a:pt x="0" y="485065"/>
                      </a:cubicBezTo>
                      <a:cubicBezTo>
                        <a:pt x="0" y="325045"/>
                        <a:pt x="0" y="165025"/>
                        <a:pt x="0" y="5005"/>
                      </a:cubicBezTo>
                      <a:cubicBezTo>
                        <a:pt x="0" y="1195"/>
                        <a:pt x="953" y="-710"/>
                        <a:pt x="5715" y="243"/>
                      </a:cubicBezTo>
                      <a:cubicBezTo>
                        <a:pt x="33338" y="243"/>
                        <a:pt x="60008" y="243"/>
                        <a:pt x="87630" y="243"/>
                      </a:cubicBezTo>
                      <a:cubicBezTo>
                        <a:pt x="92393" y="243"/>
                        <a:pt x="94298" y="1195"/>
                        <a:pt x="94298" y="5958"/>
                      </a:cubicBezTo>
                      <a:cubicBezTo>
                        <a:pt x="93345" y="85968"/>
                        <a:pt x="93345" y="165978"/>
                        <a:pt x="93345" y="24503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F234EF4-8FA2-CA6B-7E61-9DD97F210511}"/>
                    </a:ext>
                  </a:extLst>
                </p:cNvPr>
                <p:cNvSpPr/>
                <p:nvPr userDrawn="1"/>
              </p:nvSpPr>
              <p:spPr>
                <a:xfrm>
                  <a:off x="5117818" y="998992"/>
                  <a:ext cx="93345" cy="345757"/>
                </a:xfrm>
                <a:custGeom>
                  <a:avLst/>
                  <a:gdLst>
                    <a:gd name="connsiteX0" fmla="*/ 0 w 93345"/>
                    <a:gd name="connsiteY0" fmla="*/ 172402 h 345757"/>
                    <a:gd name="connsiteX1" fmla="*/ 0 w 93345"/>
                    <a:gd name="connsiteY1" fmla="*/ 5715 h 345757"/>
                    <a:gd name="connsiteX2" fmla="*/ 5715 w 93345"/>
                    <a:gd name="connsiteY2" fmla="*/ 0 h 345757"/>
                    <a:gd name="connsiteX3" fmla="*/ 87630 w 93345"/>
                    <a:gd name="connsiteY3" fmla="*/ 0 h 345757"/>
                    <a:gd name="connsiteX4" fmla="*/ 93345 w 93345"/>
                    <a:gd name="connsiteY4" fmla="*/ 5715 h 345757"/>
                    <a:gd name="connsiteX5" fmla="*/ 93345 w 93345"/>
                    <a:gd name="connsiteY5" fmla="*/ 340042 h 345757"/>
                    <a:gd name="connsiteX6" fmla="*/ 87630 w 93345"/>
                    <a:gd name="connsiteY6" fmla="*/ 345757 h 345757"/>
                    <a:gd name="connsiteX7" fmla="*/ 5715 w 93345"/>
                    <a:gd name="connsiteY7" fmla="*/ 345757 h 345757"/>
                    <a:gd name="connsiteX8" fmla="*/ 0 w 93345"/>
                    <a:gd name="connsiteY8" fmla="*/ 340042 h 345757"/>
                    <a:gd name="connsiteX9" fmla="*/ 0 w 93345"/>
                    <a:gd name="connsiteY9" fmla="*/ 17240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345757">
                      <a:moveTo>
                        <a:pt x="0" y="172402"/>
                      </a:moveTo>
                      <a:cubicBezTo>
                        <a:pt x="0" y="117157"/>
                        <a:pt x="0" y="60960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2" y="0"/>
                        <a:pt x="93345" y="952"/>
                        <a:pt x="93345" y="5715"/>
                      </a:cubicBezTo>
                      <a:cubicBezTo>
                        <a:pt x="93345" y="117157"/>
                        <a:pt x="93345" y="228600"/>
                        <a:pt x="93345" y="340042"/>
                      </a:cubicBezTo>
                      <a:cubicBezTo>
                        <a:pt x="93345" y="344805"/>
                        <a:pt x="92392" y="345757"/>
                        <a:pt x="87630" y="345757"/>
                      </a:cubicBezTo>
                      <a:cubicBezTo>
                        <a:pt x="60008" y="345757"/>
                        <a:pt x="33338" y="345757"/>
                        <a:pt x="5715" y="345757"/>
                      </a:cubicBezTo>
                      <a:cubicBezTo>
                        <a:pt x="953" y="345757"/>
                        <a:pt x="0" y="344805"/>
                        <a:pt x="0" y="340042"/>
                      </a:cubicBezTo>
                      <a:cubicBezTo>
                        <a:pt x="0" y="283845"/>
                        <a:pt x="0" y="228600"/>
                        <a:pt x="0" y="17240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B72CAD5-2880-0719-095F-9F2328900777}"/>
                    </a:ext>
                  </a:extLst>
                </p:cNvPr>
                <p:cNvSpPr/>
                <p:nvPr userDrawn="1"/>
              </p:nvSpPr>
              <p:spPr>
                <a:xfrm>
                  <a:off x="5111739" y="862332"/>
                  <a:ext cx="104476" cy="95702"/>
                </a:xfrm>
                <a:custGeom>
                  <a:avLst/>
                  <a:gdLst>
                    <a:gd name="connsiteX0" fmla="*/ 51799 w 104476"/>
                    <a:gd name="connsiteY0" fmla="*/ 95703 h 95702"/>
                    <a:gd name="connsiteX1" fmla="*/ 4174 w 104476"/>
                    <a:gd name="connsiteY1" fmla="*/ 68080 h 95702"/>
                    <a:gd name="connsiteX2" fmla="*/ 46084 w 104476"/>
                    <a:gd name="connsiteY2" fmla="*/ 453 h 95702"/>
                    <a:gd name="connsiteX3" fmla="*/ 93709 w 104476"/>
                    <a:gd name="connsiteY3" fmla="*/ 17598 h 95702"/>
                    <a:gd name="connsiteX4" fmla="*/ 100377 w 104476"/>
                    <a:gd name="connsiteY4" fmla="*/ 67128 h 95702"/>
                    <a:gd name="connsiteX5" fmla="*/ 61324 w 104476"/>
                    <a:gd name="connsiteY5" fmla="*/ 95703 h 95702"/>
                    <a:gd name="connsiteX6" fmla="*/ 51799 w 104476"/>
                    <a:gd name="connsiteY6" fmla="*/ 95703 h 95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476" h="95702">
                      <a:moveTo>
                        <a:pt x="51799" y="95703"/>
                      </a:moveTo>
                      <a:cubicBezTo>
                        <a:pt x="30844" y="94750"/>
                        <a:pt x="12746" y="88083"/>
                        <a:pt x="4174" y="68080"/>
                      </a:cubicBezTo>
                      <a:cubicBezTo>
                        <a:pt x="-7256" y="40458"/>
                        <a:pt x="4174" y="4263"/>
                        <a:pt x="46084" y="453"/>
                      </a:cubicBezTo>
                      <a:cubicBezTo>
                        <a:pt x="64182" y="-1452"/>
                        <a:pt x="81327" y="2358"/>
                        <a:pt x="93709" y="17598"/>
                      </a:cubicBezTo>
                      <a:cubicBezTo>
                        <a:pt x="106092" y="32838"/>
                        <a:pt x="107044" y="49030"/>
                        <a:pt x="100377" y="67128"/>
                      </a:cubicBezTo>
                      <a:cubicBezTo>
                        <a:pt x="93709" y="84273"/>
                        <a:pt x="79421" y="92845"/>
                        <a:pt x="61324" y="95703"/>
                      </a:cubicBezTo>
                      <a:cubicBezTo>
                        <a:pt x="57514" y="94750"/>
                        <a:pt x="54657" y="94750"/>
                        <a:pt x="51799" y="9570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BF4D68C8-C0C1-7430-2910-95F37E65981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r="80492"/>
              <a:stretch/>
            </p:blipFill>
            <p:spPr>
              <a:xfrm>
                <a:off x="2387462" y="484108"/>
                <a:ext cx="92908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  <p:sldLayoutId id="214748370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+mj-lt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9D9120-C402-76C9-C711-1F34F1C90B50}"/>
              </a:ext>
            </a:extLst>
          </p:cNvPr>
          <p:cNvGrpSpPr/>
          <p:nvPr userDrawn="1"/>
        </p:nvGrpSpPr>
        <p:grpSpPr>
          <a:xfrm>
            <a:off x="9403080" y="114031"/>
            <a:ext cx="2668969" cy="365036"/>
            <a:chOff x="7555278" y="209280"/>
            <a:chExt cx="4345321" cy="594311"/>
          </a:xfrm>
        </p:grpSpPr>
        <p:pic>
          <p:nvPicPr>
            <p:cNvPr id="5" name="圖形 12">
              <a:extLst>
                <a:ext uri="{FF2B5EF4-FFF2-40B4-BE49-F238E27FC236}">
                  <a16:creationId xmlns:a16="http://schemas.microsoft.com/office/drawing/2014/main" id="{0ADEC097-217B-ECB1-B33C-0A4CA2D738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555278" y="324162"/>
              <a:ext cx="1283951" cy="4794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D195ED-F0E7-A3B2-4519-336A405C005A}"/>
                </a:ext>
              </a:extLst>
            </p:cNvPr>
            <p:cNvGrpSpPr/>
            <p:nvPr userDrawn="1"/>
          </p:nvGrpSpPr>
          <p:grpSpPr>
            <a:xfrm>
              <a:off x="9305925" y="209280"/>
              <a:ext cx="2594674" cy="527636"/>
              <a:chOff x="2387462" y="484108"/>
              <a:chExt cx="4683962" cy="9525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DC6CFE-0186-1292-661E-E73CE026EBF5}"/>
                  </a:ext>
                </a:extLst>
              </p:cNvPr>
              <p:cNvGrpSpPr/>
              <p:nvPr userDrawn="1"/>
            </p:nvGrpSpPr>
            <p:grpSpPr>
              <a:xfrm>
                <a:off x="3463355" y="710886"/>
                <a:ext cx="3608069" cy="498944"/>
                <a:chOff x="4333911" y="853260"/>
                <a:chExt cx="3608069" cy="498944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00AA10A-7BCB-88B8-9D5D-F7D0B7F73D18}"/>
                    </a:ext>
                  </a:extLst>
                </p:cNvPr>
                <p:cNvSpPr/>
                <p:nvPr userDrawn="1"/>
              </p:nvSpPr>
              <p:spPr>
                <a:xfrm>
                  <a:off x="4333911" y="878977"/>
                  <a:ext cx="347144" cy="465772"/>
                </a:xfrm>
                <a:custGeom>
                  <a:avLst/>
                  <a:gdLst>
                    <a:gd name="connsiteX0" fmla="*/ 270510 w 347144"/>
                    <a:gd name="connsiteY0" fmla="*/ 226695 h 465772"/>
                    <a:gd name="connsiteX1" fmla="*/ 298132 w 347144"/>
                    <a:gd name="connsiteY1" fmla="*/ 238125 h 465772"/>
                    <a:gd name="connsiteX2" fmla="*/ 341948 w 347144"/>
                    <a:gd name="connsiteY2" fmla="*/ 295275 h 465772"/>
                    <a:gd name="connsiteX3" fmla="*/ 335280 w 347144"/>
                    <a:gd name="connsiteY3" fmla="*/ 389572 h 465772"/>
                    <a:gd name="connsiteX4" fmla="*/ 257175 w 347144"/>
                    <a:gd name="connsiteY4" fmla="*/ 455295 h 465772"/>
                    <a:gd name="connsiteX5" fmla="*/ 180975 w 347144"/>
                    <a:gd name="connsiteY5" fmla="*/ 465772 h 465772"/>
                    <a:gd name="connsiteX6" fmla="*/ 5715 w 347144"/>
                    <a:gd name="connsiteY6" fmla="*/ 465772 h 465772"/>
                    <a:gd name="connsiteX7" fmla="*/ 0 w 347144"/>
                    <a:gd name="connsiteY7" fmla="*/ 460058 h 465772"/>
                    <a:gd name="connsiteX8" fmla="*/ 0 w 347144"/>
                    <a:gd name="connsiteY8" fmla="*/ 6668 h 465772"/>
                    <a:gd name="connsiteX9" fmla="*/ 5715 w 347144"/>
                    <a:gd name="connsiteY9" fmla="*/ 0 h 465772"/>
                    <a:gd name="connsiteX10" fmla="*/ 176212 w 347144"/>
                    <a:gd name="connsiteY10" fmla="*/ 953 h 465772"/>
                    <a:gd name="connsiteX11" fmla="*/ 260032 w 347144"/>
                    <a:gd name="connsiteY11" fmla="*/ 16193 h 465772"/>
                    <a:gd name="connsiteX12" fmla="*/ 335280 w 347144"/>
                    <a:gd name="connsiteY12" fmla="*/ 133350 h 465772"/>
                    <a:gd name="connsiteX13" fmla="*/ 270510 w 347144"/>
                    <a:gd name="connsiteY13" fmla="*/ 226695 h 465772"/>
                    <a:gd name="connsiteX14" fmla="*/ 96202 w 347144"/>
                    <a:gd name="connsiteY14" fmla="*/ 325755 h 465772"/>
                    <a:gd name="connsiteX15" fmla="*/ 96202 w 347144"/>
                    <a:gd name="connsiteY15" fmla="*/ 382905 h 465772"/>
                    <a:gd name="connsiteX16" fmla="*/ 101917 w 347144"/>
                    <a:gd name="connsiteY16" fmla="*/ 388620 h 465772"/>
                    <a:gd name="connsiteX17" fmla="*/ 178118 w 347144"/>
                    <a:gd name="connsiteY17" fmla="*/ 388620 h 465772"/>
                    <a:gd name="connsiteX18" fmla="*/ 200025 w 347144"/>
                    <a:gd name="connsiteY18" fmla="*/ 386715 h 465772"/>
                    <a:gd name="connsiteX19" fmla="*/ 248602 w 347144"/>
                    <a:gd name="connsiteY19" fmla="*/ 343853 h 465772"/>
                    <a:gd name="connsiteX20" fmla="*/ 248602 w 347144"/>
                    <a:gd name="connsiteY20" fmla="*/ 306705 h 465772"/>
                    <a:gd name="connsiteX21" fmla="*/ 215265 w 347144"/>
                    <a:gd name="connsiteY21" fmla="*/ 267653 h 465772"/>
                    <a:gd name="connsiteX22" fmla="*/ 185737 w 347144"/>
                    <a:gd name="connsiteY22" fmla="*/ 262890 h 465772"/>
                    <a:gd name="connsiteX23" fmla="*/ 101917 w 347144"/>
                    <a:gd name="connsiteY23" fmla="*/ 262890 h 465772"/>
                    <a:gd name="connsiteX24" fmla="*/ 97155 w 347144"/>
                    <a:gd name="connsiteY24" fmla="*/ 267653 h 465772"/>
                    <a:gd name="connsiteX25" fmla="*/ 96202 w 347144"/>
                    <a:gd name="connsiteY25" fmla="*/ 325755 h 465772"/>
                    <a:gd name="connsiteX26" fmla="*/ 96202 w 347144"/>
                    <a:gd name="connsiteY26" fmla="*/ 136208 h 465772"/>
                    <a:gd name="connsiteX27" fmla="*/ 96202 w 347144"/>
                    <a:gd name="connsiteY27" fmla="*/ 189548 h 465772"/>
                    <a:gd name="connsiteX28" fmla="*/ 101917 w 347144"/>
                    <a:gd name="connsiteY28" fmla="*/ 195263 h 465772"/>
                    <a:gd name="connsiteX29" fmla="*/ 166687 w 347144"/>
                    <a:gd name="connsiteY29" fmla="*/ 195263 h 465772"/>
                    <a:gd name="connsiteX30" fmla="*/ 200025 w 347144"/>
                    <a:gd name="connsiteY30" fmla="*/ 190500 h 465772"/>
                    <a:gd name="connsiteX31" fmla="*/ 237173 w 347144"/>
                    <a:gd name="connsiteY31" fmla="*/ 157163 h 465772"/>
                    <a:gd name="connsiteX32" fmla="*/ 236220 w 347144"/>
                    <a:gd name="connsiteY32" fmla="*/ 112395 h 465772"/>
                    <a:gd name="connsiteX33" fmla="*/ 214312 w 347144"/>
                    <a:gd name="connsiteY33" fmla="*/ 86678 h 465772"/>
                    <a:gd name="connsiteX34" fmla="*/ 181927 w 347144"/>
                    <a:gd name="connsiteY34" fmla="*/ 78105 h 465772"/>
                    <a:gd name="connsiteX35" fmla="*/ 99060 w 347144"/>
                    <a:gd name="connsiteY35" fmla="*/ 77153 h 465772"/>
                    <a:gd name="connsiteX36" fmla="*/ 95250 w 347144"/>
                    <a:gd name="connsiteY36" fmla="*/ 81915 h 465772"/>
                    <a:gd name="connsiteX37" fmla="*/ 96202 w 347144"/>
                    <a:gd name="connsiteY37" fmla="*/ 136208 h 465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47144" h="465772">
                      <a:moveTo>
                        <a:pt x="270510" y="226695"/>
                      </a:moveTo>
                      <a:cubicBezTo>
                        <a:pt x="280987" y="229553"/>
                        <a:pt x="290512" y="233363"/>
                        <a:pt x="298132" y="238125"/>
                      </a:cubicBezTo>
                      <a:cubicBezTo>
                        <a:pt x="320040" y="251460"/>
                        <a:pt x="335280" y="270510"/>
                        <a:pt x="341948" y="295275"/>
                      </a:cubicBezTo>
                      <a:cubicBezTo>
                        <a:pt x="350520" y="327660"/>
                        <a:pt x="348615" y="359093"/>
                        <a:pt x="335280" y="389572"/>
                      </a:cubicBezTo>
                      <a:cubicBezTo>
                        <a:pt x="320040" y="423863"/>
                        <a:pt x="292418" y="443865"/>
                        <a:pt x="257175" y="455295"/>
                      </a:cubicBezTo>
                      <a:cubicBezTo>
                        <a:pt x="232410" y="462915"/>
                        <a:pt x="206693" y="465772"/>
                        <a:pt x="180975" y="465772"/>
                      </a:cubicBezTo>
                      <a:cubicBezTo>
                        <a:pt x="122873" y="465772"/>
                        <a:pt x="64770" y="465772"/>
                        <a:pt x="5715" y="465772"/>
                      </a:cubicBezTo>
                      <a:cubicBezTo>
                        <a:pt x="952" y="465772"/>
                        <a:pt x="0" y="464820"/>
                        <a:pt x="0" y="460058"/>
                      </a:cubicBezTo>
                      <a:cubicBezTo>
                        <a:pt x="0" y="308610"/>
                        <a:pt x="0" y="158115"/>
                        <a:pt x="0" y="6668"/>
                      </a:cubicBezTo>
                      <a:cubicBezTo>
                        <a:pt x="0" y="1905"/>
                        <a:pt x="952" y="0"/>
                        <a:pt x="5715" y="0"/>
                      </a:cubicBezTo>
                      <a:cubicBezTo>
                        <a:pt x="62865" y="0"/>
                        <a:pt x="119063" y="0"/>
                        <a:pt x="176212" y="953"/>
                      </a:cubicBezTo>
                      <a:cubicBezTo>
                        <a:pt x="204787" y="953"/>
                        <a:pt x="233362" y="5715"/>
                        <a:pt x="260032" y="16193"/>
                      </a:cubicBezTo>
                      <a:cubicBezTo>
                        <a:pt x="313373" y="37148"/>
                        <a:pt x="337185" y="78105"/>
                        <a:pt x="335280" y="133350"/>
                      </a:cubicBezTo>
                      <a:cubicBezTo>
                        <a:pt x="334328" y="177165"/>
                        <a:pt x="311468" y="207645"/>
                        <a:pt x="270510" y="226695"/>
                      </a:cubicBezTo>
                      <a:close/>
                      <a:moveTo>
                        <a:pt x="96202" y="325755"/>
                      </a:moveTo>
                      <a:cubicBezTo>
                        <a:pt x="96202" y="344805"/>
                        <a:pt x="96202" y="363855"/>
                        <a:pt x="96202" y="382905"/>
                      </a:cubicBezTo>
                      <a:cubicBezTo>
                        <a:pt x="96202" y="387668"/>
                        <a:pt x="97155" y="388620"/>
                        <a:pt x="101917" y="388620"/>
                      </a:cubicBezTo>
                      <a:cubicBezTo>
                        <a:pt x="127635" y="388620"/>
                        <a:pt x="152400" y="388620"/>
                        <a:pt x="178118" y="388620"/>
                      </a:cubicBezTo>
                      <a:cubicBezTo>
                        <a:pt x="185737" y="388620"/>
                        <a:pt x="192405" y="388620"/>
                        <a:pt x="200025" y="386715"/>
                      </a:cubicBezTo>
                      <a:cubicBezTo>
                        <a:pt x="224790" y="381953"/>
                        <a:pt x="242887" y="369570"/>
                        <a:pt x="248602" y="343853"/>
                      </a:cubicBezTo>
                      <a:cubicBezTo>
                        <a:pt x="251460" y="331470"/>
                        <a:pt x="251460" y="319088"/>
                        <a:pt x="248602" y="306705"/>
                      </a:cubicBezTo>
                      <a:cubicBezTo>
                        <a:pt x="244793" y="287655"/>
                        <a:pt x="233362" y="274320"/>
                        <a:pt x="215265" y="267653"/>
                      </a:cubicBezTo>
                      <a:cubicBezTo>
                        <a:pt x="205740" y="263843"/>
                        <a:pt x="195262" y="262890"/>
                        <a:pt x="185737" y="262890"/>
                      </a:cubicBezTo>
                      <a:cubicBezTo>
                        <a:pt x="158115" y="262890"/>
                        <a:pt x="129540" y="262890"/>
                        <a:pt x="101917" y="262890"/>
                      </a:cubicBezTo>
                      <a:cubicBezTo>
                        <a:pt x="98107" y="262890"/>
                        <a:pt x="97155" y="263843"/>
                        <a:pt x="97155" y="267653"/>
                      </a:cubicBezTo>
                      <a:cubicBezTo>
                        <a:pt x="96202" y="287655"/>
                        <a:pt x="96202" y="306705"/>
                        <a:pt x="96202" y="325755"/>
                      </a:cubicBezTo>
                      <a:close/>
                      <a:moveTo>
                        <a:pt x="96202" y="136208"/>
                      </a:moveTo>
                      <a:cubicBezTo>
                        <a:pt x="96202" y="154305"/>
                        <a:pt x="96202" y="172403"/>
                        <a:pt x="96202" y="189548"/>
                      </a:cubicBezTo>
                      <a:cubicBezTo>
                        <a:pt x="96202" y="193358"/>
                        <a:pt x="97155" y="195263"/>
                        <a:pt x="101917" y="195263"/>
                      </a:cubicBezTo>
                      <a:cubicBezTo>
                        <a:pt x="123825" y="195263"/>
                        <a:pt x="145732" y="195263"/>
                        <a:pt x="166687" y="195263"/>
                      </a:cubicBezTo>
                      <a:cubicBezTo>
                        <a:pt x="178118" y="195263"/>
                        <a:pt x="188595" y="194310"/>
                        <a:pt x="200025" y="190500"/>
                      </a:cubicBezTo>
                      <a:cubicBezTo>
                        <a:pt x="217170" y="185738"/>
                        <a:pt x="231457" y="176213"/>
                        <a:pt x="237173" y="157163"/>
                      </a:cubicBezTo>
                      <a:cubicBezTo>
                        <a:pt x="241935" y="141923"/>
                        <a:pt x="240982" y="126682"/>
                        <a:pt x="236220" y="112395"/>
                      </a:cubicBezTo>
                      <a:cubicBezTo>
                        <a:pt x="232410" y="100965"/>
                        <a:pt x="224790" y="92393"/>
                        <a:pt x="214312" y="86678"/>
                      </a:cubicBezTo>
                      <a:cubicBezTo>
                        <a:pt x="203835" y="81915"/>
                        <a:pt x="193357" y="79057"/>
                        <a:pt x="181927" y="78105"/>
                      </a:cubicBezTo>
                      <a:cubicBezTo>
                        <a:pt x="154305" y="76200"/>
                        <a:pt x="126682" y="77153"/>
                        <a:pt x="99060" y="77153"/>
                      </a:cubicBezTo>
                      <a:cubicBezTo>
                        <a:pt x="95250" y="77153"/>
                        <a:pt x="95250" y="79057"/>
                        <a:pt x="95250" y="81915"/>
                      </a:cubicBezTo>
                      <a:cubicBezTo>
                        <a:pt x="96202" y="100965"/>
                        <a:pt x="96202" y="119063"/>
                        <a:pt x="96202" y="13620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AF16DEE-E228-EEDF-5260-878B4EB025A9}"/>
                    </a:ext>
                  </a:extLst>
                </p:cNvPr>
                <p:cNvSpPr/>
                <p:nvPr userDrawn="1"/>
              </p:nvSpPr>
              <p:spPr>
                <a:xfrm>
                  <a:off x="5980783" y="873409"/>
                  <a:ext cx="358882" cy="478007"/>
                </a:xfrm>
                <a:custGeom>
                  <a:avLst/>
                  <a:gdLst>
                    <a:gd name="connsiteX0" fmla="*/ 46673 w 358882"/>
                    <a:gd name="connsiteY0" fmla="*/ 324655 h 478007"/>
                    <a:gd name="connsiteX1" fmla="*/ 89535 w 358882"/>
                    <a:gd name="connsiteY1" fmla="*/ 324655 h 478007"/>
                    <a:gd name="connsiteX2" fmla="*/ 95250 w 358882"/>
                    <a:gd name="connsiteY2" fmla="*/ 330370 h 478007"/>
                    <a:gd name="connsiteX3" fmla="*/ 148590 w 358882"/>
                    <a:gd name="connsiteY3" fmla="*/ 397998 h 478007"/>
                    <a:gd name="connsiteX4" fmla="*/ 200978 w 358882"/>
                    <a:gd name="connsiteY4" fmla="*/ 401808 h 478007"/>
                    <a:gd name="connsiteX5" fmla="*/ 232410 w 358882"/>
                    <a:gd name="connsiteY5" fmla="*/ 393235 h 478007"/>
                    <a:gd name="connsiteX6" fmla="*/ 240983 w 358882"/>
                    <a:gd name="connsiteY6" fmla="*/ 308463 h 478007"/>
                    <a:gd name="connsiteX7" fmla="*/ 196215 w 358882"/>
                    <a:gd name="connsiteY7" fmla="*/ 286555 h 478007"/>
                    <a:gd name="connsiteX8" fmla="*/ 112395 w 358882"/>
                    <a:gd name="connsiteY8" fmla="*/ 255123 h 478007"/>
                    <a:gd name="connsiteX9" fmla="*/ 44768 w 358882"/>
                    <a:gd name="connsiteY9" fmla="*/ 209403 h 478007"/>
                    <a:gd name="connsiteX10" fmla="*/ 66675 w 358882"/>
                    <a:gd name="connsiteY10" fmla="*/ 32238 h 478007"/>
                    <a:gd name="connsiteX11" fmla="*/ 154305 w 358882"/>
                    <a:gd name="connsiteY11" fmla="*/ 1758 h 478007"/>
                    <a:gd name="connsiteX12" fmla="*/ 259080 w 358882"/>
                    <a:gd name="connsiteY12" fmla="*/ 12235 h 478007"/>
                    <a:gd name="connsiteX13" fmla="*/ 348615 w 358882"/>
                    <a:gd name="connsiteY13" fmla="*/ 97008 h 478007"/>
                    <a:gd name="connsiteX14" fmla="*/ 356235 w 358882"/>
                    <a:gd name="connsiteY14" fmla="*/ 139870 h 478007"/>
                    <a:gd name="connsiteX15" fmla="*/ 352425 w 358882"/>
                    <a:gd name="connsiteY15" fmla="*/ 143680 h 478007"/>
                    <a:gd name="connsiteX16" fmla="*/ 264795 w 358882"/>
                    <a:gd name="connsiteY16" fmla="*/ 143680 h 478007"/>
                    <a:gd name="connsiteX17" fmla="*/ 260985 w 358882"/>
                    <a:gd name="connsiteY17" fmla="*/ 139870 h 478007"/>
                    <a:gd name="connsiteX18" fmla="*/ 259080 w 358882"/>
                    <a:gd name="connsiteY18" fmla="*/ 123678 h 478007"/>
                    <a:gd name="connsiteX19" fmla="*/ 220980 w 358882"/>
                    <a:gd name="connsiteY19" fmla="*/ 81768 h 478007"/>
                    <a:gd name="connsiteX20" fmla="*/ 142875 w 358882"/>
                    <a:gd name="connsiteY20" fmla="*/ 83673 h 478007"/>
                    <a:gd name="connsiteX21" fmla="*/ 111443 w 358882"/>
                    <a:gd name="connsiteY21" fmla="*/ 119868 h 478007"/>
                    <a:gd name="connsiteX22" fmla="*/ 133350 w 358882"/>
                    <a:gd name="connsiteY22" fmla="*/ 167493 h 478007"/>
                    <a:gd name="connsiteX23" fmla="*/ 190500 w 358882"/>
                    <a:gd name="connsiteY23" fmla="*/ 193210 h 478007"/>
                    <a:gd name="connsiteX24" fmla="*/ 266700 w 358882"/>
                    <a:gd name="connsiteY24" fmla="*/ 221785 h 478007"/>
                    <a:gd name="connsiteX25" fmla="*/ 339090 w 358882"/>
                    <a:gd name="connsiteY25" fmla="*/ 280840 h 478007"/>
                    <a:gd name="connsiteX26" fmla="*/ 290513 w 358882"/>
                    <a:gd name="connsiteY26" fmla="*/ 457053 h 478007"/>
                    <a:gd name="connsiteX27" fmla="*/ 191453 w 358882"/>
                    <a:gd name="connsiteY27" fmla="*/ 478008 h 478007"/>
                    <a:gd name="connsiteX28" fmla="*/ 70485 w 358882"/>
                    <a:gd name="connsiteY28" fmla="*/ 447528 h 478007"/>
                    <a:gd name="connsiteX29" fmla="*/ 0 w 358882"/>
                    <a:gd name="connsiteY29" fmla="*/ 330370 h 478007"/>
                    <a:gd name="connsiteX30" fmla="*/ 5715 w 358882"/>
                    <a:gd name="connsiteY30" fmla="*/ 324655 h 478007"/>
                    <a:gd name="connsiteX31" fmla="*/ 46673 w 358882"/>
                    <a:gd name="connsiteY31" fmla="*/ 324655 h 47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58882" h="478007">
                      <a:moveTo>
                        <a:pt x="46673" y="324655"/>
                      </a:moveTo>
                      <a:cubicBezTo>
                        <a:pt x="60960" y="324655"/>
                        <a:pt x="75248" y="324655"/>
                        <a:pt x="89535" y="324655"/>
                      </a:cubicBezTo>
                      <a:cubicBezTo>
                        <a:pt x="94298" y="324655"/>
                        <a:pt x="95250" y="325608"/>
                        <a:pt x="95250" y="330370"/>
                      </a:cubicBezTo>
                      <a:cubicBezTo>
                        <a:pt x="96203" y="366565"/>
                        <a:pt x="115253" y="389425"/>
                        <a:pt x="148590" y="397998"/>
                      </a:cubicBezTo>
                      <a:cubicBezTo>
                        <a:pt x="165735" y="401808"/>
                        <a:pt x="182880" y="402760"/>
                        <a:pt x="200978" y="401808"/>
                      </a:cubicBezTo>
                      <a:cubicBezTo>
                        <a:pt x="211455" y="400855"/>
                        <a:pt x="221933" y="397998"/>
                        <a:pt x="232410" y="393235"/>
                      </a:cubicBezTo>
                      <a:cubicBezTo>
                        <a:pt x="270510" y="376090"/>
                        <a:pt x="264795" y="325608"/>
                        <a:pt x="240983" y="308463"/>
                      </a:cubicBezTo>
                      <a:cubicBezTo>
                        <a:pt x="227648" y="298938"/>
                        <a:pt x="212408" y="292270"/>
                        <a:pt x="196215" y="286555"/>
                      </a:cubicBezTo>
                      <a:cubicBezTo>
                        <a:pt x="168593" y="276078"/>
                        <a:pt x="139065" y="267505"/>
                        <a:pt x="112395" y="255123"/>
                      </a:cubicBezTo>
                      <a:cubicBezTo>
                        <a:pt x="86678" y="243693"/>
                        <a:pt x="62865" y="230358"/>
                        <a:pt x="44768" y="209403"/>
                      </a:cubicBezTo>
                      <a:cubicBezTo>
                        <a:pt x="-4763" y="154158"/>
                        <a:pt x="4763" y="73195"/>
                        <a:pt x="66675" y="32238"/>
                      </a:cubicBezTo>
                      <a:cubicBezTo>
                        <a:pt x="93345" y="15093"/>
                        <a:pt x="122873" y="5568"/>
                        <a:pt x="154305" y="1758"/>
                      </a:cubicBezTo>
                      <a:cubicBezTo>
                        <a:pt x="189548" y="-2052"/>
                        <a:pt x="224790" y="-147"/>
                        <a:pt x="259080" y="12235"/>
                      </a:cubicBezTo>
                      <a:cubicBezTo>
                        <a:pt x="300990" y="27475"/>
                        <a:pt x="332423" y="54145"/>
                        <a:pt x="348615" y="97008"/>
                      </a:cubicBezTo>
                      <a:cubicBezTo>
                        <a:pt x="353378" y="111295"/>
                        <a:pt x="356235" y="125583"/>
                        <a:pt x="356235" y="139870"/>
                      </a:cubicBezTo>
                      <a:cubicBezTo>
                        <a:pt x="356235" y="143680"/>
                        <a:pt x="355283" y="143680"/>
                        <a:pt x="352425" y="143680"/>
                      </a:cubicBezTo>
                      <a:cubicBezTo>
                        <a:pt x="322898" y="143680"/>
                        <a:pt x="294323" y="143680"/>
                        <a:pt x="264795" y="143680"/>
                      </a:cubicBezTo>
                      <a:cubicBezTo>
                        <a:pt x="261938" y="143680"/>
                        <a:pt x="260985" y="142728"/>
                        <a:pt x="260985" y="139870"/>
                      </a:cubicBezTo>
                      <a:cubicBezTo>
                        <a:pt x="260985" y="134155"/>
                        <a:pt x="260033" y="129393"/>
                        <a:pt x="259080" y="123678"/>
                      </a:cubicBezTo>
                      <a:cubicBezTo>
                        <a:pt x="253365" y="102723"/>
                        <a:pt x="240983" y="89388"/>
                        <a:pt x="220980" y="81768"/>
                      </a:cubicBezTo>
                      <a:cubicBezTo>
                        <a:pt x="195263" y="72243"/>
                        <a:pt x="168593" y="73195"/>
                        <a:pt x="142875" y="83673"/>
                      </a:cubicBezTo>
                      <a:cubicBezTo>
                        <a:pt x="126683" y="90340"/>
                        <a:pt x="115253" y="101770"/>
                        <a:pt x="111443" y="119868"/>
                      </a:cubicBezTo>
                      <a:cubicBezTo>
                        <a:pt x="107633" y="140823"/>
                        <a:pt x="116205" y="156063"/>
                        <a:pt x="133350" y="167493"/>
                      </a:cubicBezTo>
                      <a:cubicBezTo>
                        <a:pt x="150495" y="178923"/>
                        <a:pt x="170498" y="186543"/>
                        <a:pt x="190500" y="193210"/>
                      </a:cubicBezTo>
                      <a:cubicBezTo>
                        <a:pt x="216218" y="201783"/>
                        <a:pt x="241935" y="209403"/>
                        <a:pt x="266700" y="221785"/>
                      </a:cubicBezTo>
                      <a:cubicBezTo>
                        <a:pt x="295275" y="236073"/>
                        <a:pt x="320993" y="253218"/>
                        <a:pt x="339090" y="280840"/>
                      </a:cubicBezTo>
                      <a:cubicBezTo>
                        <a:pt x="379095" y="342753"/>
                        <a:pt x="356235" y="424668"/>
                        <a:pt x="290513" y="457053"/>
                      </a:cubicBezTo>
                      <a:cubicBezTo>
                        <a:pt x="259080" y="472293"/>
                        <a:pt x="225743" y="477055"/>
                        <a:pt x="191453" y="478008"/>
                      </a:cubicBezTo>
                      <a:cubicBezTo>
                        <a:pt x="148590" y="478008"/>
                        <a:pt x="107633" y="470388"/>
                        <a:pt x="70485" y="447528"/>
                      </a:cubicBezTo>
                      <a:cubicBezTo>
                        <a:pt x="26670" y="420858"/>
                        <a:pt x="1905" y="381805"/>
                        <a:pt x="0" y="330370"/>
                      </a:cubicBezTo>
                      <a:cubicBezTo>
                        <a:pt x="0" y="325608"/>
                        <a:pt x="953" y="324655"/>
                        <a:pt x="5715" y="324655"/>
                      </a:cubicBezTo>
                      <a:cubicBezTo>
                        <a:pt x="18098" y="324655"/>
                        <a:pt x="32385" y="324655"/>
                        <a:pt x="46673" y="3246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0F1346C-F0BE-4715-40DB-9B804997A159}"/>
                    </a:ext>
                  </a:extLst>
                </p:cNvPr>
                <p:cNvSpPr/>
                <p:nvPr userDrawn="1"/>
              </p:nvSpPr>
              <p:spPr>
                <a:xfrm>
                  <a:off x="5445550" y="853974"/>
                  <a:ext cx="312348" cy="498230"/>
                </a:xfrm>
                <a:custGeom>
                  <a:avLst/>
                  <a:gdLst>
                    <a:gd name="connsiteX0" fmla="*/ 219004 w 312348"/>
                    <a:gd name="connsiteY0" fmla="*/ 175498 h 498230"/>
                    <a:gd name="connsiteX1" fmla="*/ 219956 w 312348"/>
                    <a:gd name="connsiteY1" fmla="*/ 169783 h 498230"/>
                    <a:gd name="connsiteX2" fmla="*/ 219956 w 312348"/>
                    <a:gd name="connsiteY2" fmla="*/ 5953 h 498230"/>
                    <a:gd name="connsiteX3" fmla="*/ 225671 w 312348"/>
                    <a:gd name="connsiteY3" fmla="*/ 238 h 498230"/>
                    <a:gd name="connsiteX4" fmla="*/ 307586 w 312348"/>
                    <a:gd name="connsiteY4" fmla="*/ 238 h 498230"/>
                    <a:gd name="connsiteX5" fmla="*/ 312348 w 312348"/>
                    <a:gd name="connsiteY5" fmla="*/ 5953 h 498230"/>
                    <a:gd name="connsiteX6" fmla="*/ 312348 w 312348"/>
                    <a:gd name="connsiteY6" fmla="*/ 486013 h 498230"/>
                    <a:gd name="connsiteX7" fmla="*/ 306633 w 312348"/>
                    <a:gd name="connsiteY7" fmla="*/ 491728 h 498230"/>
                    <a:gd name="connsiteX8" fmla="*/ 233291 w 312348"/>
                    <a:gd name="connsiteY8" fmla="*/ 491728 h 498230"/>
                    <a:gd name="connsiteX9" fmla="*/ 227576 w 312348"/>
                    <a:gd name="connsiteY9" fmla="*/ 486013 h 498230"/>
                    <a:gd name="connsiteX10" fmla="*/ 223766 w 312348"/>
                    <a:gd name="connsiteY10" fmla="*/ 456486 h 498230"/>
                    <a:gd name="connsiteX11" fmla="*/ 221861 w 312348"/>
                    <a:gd name="connsiteY11" fmla="*/ 457438 h 498230"/>
                    <a:gd name="connsiteX12" fmla="*/ 38029 w 312348"/>
                    <a:gd name="connsiteY12" fmla="*/ 451723 h 498230"/>
                    <a:gd name="connsiteX13" fmla="*/ 4691 w 312348"/>
                    <a:gd name="connsiteY13" fmla="*/ 369808 h 498230"/>
                    <a:gd name="connsiteX14" fmla="*/ 7548 w 312348"/>
                    <a:gd name="connsiteY14" fmla="*/ 252651 h 498230"/>
                    <a:gd name="connsiteX15" fmla="*/ 53268 w 312348"/>
                    <a:gd name="connsiteY15" fmla="*/ 169783 h 498230"/>
                    <a:gd name="connsiteX16" fmla="*/ 208526 w 312348"/>
                    <a:gd name="connsiteY16" fmla="*/ 166926 h 498230"/>
                    <a:gd name="connsiteX17" fmla="*/ 219004 w 312348"/>
                    <a:gd name="connsiteY17" fmla="*/ 175498 h 498230"/>
                    <a:gd name="connsiteX18" fmla="*/ 219956 w 312348"/>
                    <a:gd name="connsiteY18" fmla="*/ 318373 h 498230"/>
                    <a:gd name="connsiteX19" fmla="*/ 219956 w 312348"/>
                    <a:gd name="connsiteY19" fmla="*/ 255508 h 498230"/>
                    <a:gd name="connsiteX20" fmla="*/ 217098 w 312348"/>
                    <a:gd name="connsiteY20" fmla="*/ 245031 h 498230"/>
                    <a:gd name="connsiteX21" fmla="*/ 153281 w 312348"/>
                    <a:gd name="connsiteY21" fmla="*/ 214551 h 498230"/>
                    <a:gd name="connsiteX22" fmla="*/ 104704 w 312348"/>
                    <a:gd name="connsiteY22" fmla="*/ 251698 h 498230"/>
                    <a:gd name="connsiteX23" fmla="*/ 93273 w 312348"/>
                    <a:gd name="connsiteY23" fmla="*/ 319326 h 498230"/>
                    <a:gd name="connsiteX24" fmla="*/ 103751 w 312348"/>
                    <a:gd name="connsiteY24" fmla="*/ 384096 h 498230"/>
                    <a:gd name="connsiteX25" fmla="*/ 205668 w 312348"/>
                    <a:gd name="connsiteY25" fmla="*/ 406956 h 498230"/>
                    <a:gd name="connsiteX26" fmla="*/ 220909 w 312348"/>
                    <a:gd name="connsiteY26" fmla="*/ 374571 h 498230"/>
                    <a:gd name="connsiteX27" fmla="*/ 219956 w 312348"/>
                    <a:gd name="connsiteY27" fmla="*/ 318373 h 498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348" h="498230">
                      <a:moveTo>
                        <a:pt x="219004" y="175498"/>
                      </a:moveTo>
                      <a:cubicBezTo>
                        <a:pt x="220909" y="173593"/>
                        <a:pt x="219956" y="171688"/>
                        <a:pt x="219956" y="169783"/>
                      </a:cubicBezTo>
                      <a:cubicBezTo>
                        <a:pt x="219956" y="115491"/>
                        <a:pt x="219956" y="61198"/>
                        <a:pt x="219956" y="5953"/>
                      </a:cubicBezTo>
                      <a:cubicBezTo>
                        <a:pt x="219956" y="1191"/>
                        <a:pt x="220909" y="-714"/>
                        <a:pt x="225671" y="238"/>
                      </a:cubicBezTo>
                      <a:cubicBezTo>
                        <a:pt x="253293" y="238"/>
                        <a:pt x="279964" y="238"/>
                        <a:pt x="307586" y="238"/>
                      </a:cubicBezTo>
                      <a:cubicBezTo>
                        <a:pt x="311396" y="238"/>
                        <a:pt x="312348" y="1191"/>
                        <a:pt x="312348" y="5953"/>
                      </a:cubicBezTo>
                      <a:cubicBezTo>
                        <a:pt x="312348" y="165973"/>
                        <a:pt x="312348" y="325993"/>
                        <a:pt x="312348" y="486013"/>
                      </a:cubicBezTo>
                      <a:cubicBezTo>
                        <a:pt x="312348" y="489823"/>
                        <a:pt x="311396" y="491728"/>
                        <a:pt x="306633" y="491728"/>
                      </a:cubicBezTo>
                      <a:cubicBezTo>
                        <a:pt x="281869" y="491728"/>
                        <a:pt x="258056" y="491728"/>
                        <a:pt x="233291" y="491728"/>
                      </a:cubicBezTo>
                      <a:cubicBezTo>
                        <a:pt x="228529" y="491728"/>
                        <a:pt x="227576" y="489823"/>
                        <a:pt x="227576" y="486013"/>
                      </a:cubicBezTo>
                      <a:cubicBezTo>
                        <a:pt x="226623" y="476488"/>
                        <a:pt x="225671" y="466011"/>
                        <a:pt x="223766" y="456486"/>
                      </a:cubicBezTo>
                      <a:cubicBezTo>
                        <a:pt x="222814" y="456486"/>
                        <a:pt x="221861" y="456486"/>
                        <a:pt x="221861" y="457438"/>
                      </a:cubicBezTo>
                      <a:cubicBezTo>
                        <a:pt x="177093" y="514588"/>
                        <a:pt x="82796" y="510778"/>
                        <a:pt x="38029" y="451723"/>
                      </a:cubicBezTo>
                      <a:cubicBezTo>
                        <a:pt x="19931" y="426958"/>
                        <a:pt x="9454" y="399336"/>
                        <a:pt x="4691" y="369808"/>
                      </a:cubicBezTo>
                      <a:cubicBezTo>
                        <a:pt x="-1977" y="330756"/>
                        <a:pt x="-1977" y="291703"/>
                        <a:pt x="7548" y="252651"/>
                      </a:cubicBezTo>
                      <a:cubicBezTo>
                        <a:pt x="15168" y="220266"/>
                        <a:pt x="29456" y="192643"/>
                        <a:pt x="53268" y="169783"/>
                      </a:cubicBezTo>
                      <a:cubicBezTo>
                        <a:pt x="91368" y="134541"/>
                        <a:pt x="165664" y="127873"/>
                        <a:pt x="208526" y="166926"/>
                      </a:cubicBezTo>
                      <a:cubicBezTo>
                        <a:pt x="212336" y="168831"/>
                        <a:pt x="215193" y="171688"/>
                        <a:pt x="219004" y="175498"/>
                      </a:cubicBezTo>
                      <a:close/>
                      <a:moveTo>
                        <a:pt x="219956" y="318373"/>
                      </a:moveTo>
                      <a:cubicBezTo>
                        <a:pt x="219956" y="297418"/>
                        <a:pt x="219956" y="276463"/>
                        <a:pt x="219956" y="255508"/>
                      </a:cubicBezTo>
                      <a:cubicBezTo>
                        <a:pt x="219956" y="251698"/>
                        <a:pt x="219004" y="247888"/>
                        <a:pt x="217098" y="245031"/>
                      </a:cubicBezTo>
                      <a:cubicBezTo>
                        <a:pt x="202811" y="220266"/>
                        <a:pt x="180904" y="212646"/>
                        <a:pt x="153281" y="214551"/>
                      </a:cubicBezTo>
                      <a:cubicBezTo>
                        <a:pt x="129468" y="216456"/>
                        <a:pt x="113276" y="229791"/>
                        <a:pt x="104704" y="251698"/>
                      </a:cubicBezTo>
                      <a:cubicBezTo>
                        <a:pt x="95179" y="273606"/>
                        <a:pt x="93273" y="296466"/>
                        <a:pt x="93273" y="319326"/>
                      </a:cubicBezTo>
                      <a:cubicBezTo>
                        <a:pt x="93273" y="341233"/>
                        <a:pt x="94226" y="363141"/>
                        <a:pt x="103751" y="384096"/>
                      </a:cubicBezTo>
                      <a:cubicBezTo>
                        <a:pt x="120896" y="425053"/>
                        <a:pt x="172331" y="436483"/>
                        <a:pt x="205668" y="406956"/>
                      </a:cubicBezTo>
                      <a:cubicBezTo>
                        <a:pt x="215193" y="398383"/>
                        <a:pt x="221861" y="388858"/>
                        <a:pt x="220909" y="374571"/>
                      </a:cubicBezTo>
                      <a:cubicBezTo>
                        <a:pt x="219004" y="355521"/>
                        <a:pt x="219956" y="336471"/>
                        <a:pt x="219956" y="3183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426A0B1-0FEF-E7CE-3DFC-8149FDCD34D7}"/>
                    </a:ext>
                  </a:extLst>
                </p:cNvPr>
                <p:cNvSpPr/>
                <p:nvPr userDrawn="1"/>
              </p:nvSpPr>
              <p:spPr>
                <a:xfrm>
                  <a:off x="6735163" y="853260"/>
                  <a:ext cx="299084" cy="491489"/>
                </a:xfrm>
                <a:custGeom>
                  <a:avLst/>
                  <a:gdLst>
                    <a:gd name="connsiteX0" fmla="*/ 92393 w 299084"/>
                    <a:gd name="connsiteY0" fmla="*/ 182880 h 491489"/>
                    <a:gd name="connsiteX1" fmla="*/ 119063 w 299084"/>
                    <a:gd name="connsiteY1" fmla="*/ 159067 h 491489"/>
                    <a:gd name="connsiteX2" fmla="*/ 220028 w 299084"/>
                    <a:gd name="connsiteY2" fmla="*/ 142875 h 491489"/>
                    <a:gd name="connsiteX3" fmla="*/ 287655 w 299084"/>
                    <a:gd name="connsiteY3" fmla="*/ 202883 h 491489"/>
                    <a:gd name="connsiteX4" fmla="*/ 298132 w 299084"/>
                    <a:gd name="connsiteY4" fmla="*/ 252412 h 491489"/>
                    <a:gd name="connsiteX5" fmla="*/ 299085 w 299084"/>
                    <a:gd name="connsiteY5" fmla="*/ 279083 h 491489"/>
                    <a:gd name="connsiteX6" fmla="*/ 299085 w 299084"/>
                    <a:gd name="connsiteY6" fmla="*/ 484823 h 491489"/>
                    <a:gd name="connsiteX7" fmla="*/ 293370 w 299084"/>
                    <a:gd name="connsiteY7" fmla="*/ 491490 h 491489"/>
                    <a:gd name="connsiteX8" fmla="*/ 211455 w 299084"/>
                    <a:gd name="connsiteY8" fmla="*/ 491490 h 491489"/>
                    <a:gd name="connsiteX9" fmla="*/ 206693 w 299084"/>
                    <a:gd name="connsiteY9" fmla="*/ 485775 h 491489"/>
                    <a:gd name="connsiteX10" fmla="*/ 206693 w 299084"/>
                    <a:gd name="connsiteY10" fmla="*/ 273368 h 491489"/>
                    <a:gd name="connsiteX11" fmla="*/ 203835 w 299084"/>
                    <a:gd name="connsiteY11" fmla="*/ 249555 h 491489"/>
                    <a:gd name="connsiteX12" fmla="*/ 170497 w 299084"/>
                    <a:gd name="connsiteY12" fmla="*/ 216217 h 491489"/>
                    <a:gd name="connsiteX13" fmla="*/ 117157 w 299084"/>
                    <a:gd name="connsiteY13" fmla="*/ 220980 h 491489"/>
                    <a:gd name="connsiteX14" fmla="*/ 95250 w 299084"/>
                    <a:gd name="connsiteY14" fmla="*/ 240030 h 491489"/>
                    <a:gd name="connsiteX15" fmla="*/ 92393 w 299084"/>
                    <a:gd name="connsiteY15" fmla="*/ 249555 h 491489"/>
                    <a:gd name="connsiteX16" fmla="*/ 92393 w 299084"/>
                    <a:gd name="connsiteY16" fmla="*/ 483870 h 491489"/>
                    <a:gd name="connsiteX17" fmla="*/ 86678 w 299084"/>
                    <a:gd name="connsiteY17" fmla="*/ 490537 h 491489"/>
                    <a:gd name="connsiteX18" fmla="*/ 4763 w 299084"/>
                    <a:gd name="connsiteY18" fmla="*/ 490537 h 491489"/>
                    <a:gd name="connsiteX19" fmla="*/ 0 w 299084"/>
                    <a:gd name="connsiteY19" fmla="*/ 485775 h 491489"/>
                    <a:gd name="connsiteX20" fmla="*/ 0 w 299084"/>
                    <a:gd name="connsiteY20" fmla="*/ 4763 h 491489"/>
                    <a:gd name="connsiteX21" fmla="*/ 4763 w 299084"/>
                    <a:gd name="connsiteY21" fmla="*/ 0 h 491489"/>
                    <a:gd name="connsiteX22" fmla="*/ 86678 w 299084"/>
                    <a:gd name="connsiteY22" fmla="*/ 0 h 491489"/>
                    <a:gd name="connsiteX23" fmla="*/ 92393 w 299084"/>
                    <a:gd name="connsiteY23" fmla="*/ 5715 h 491489"/>
                    <a:gd name="connsiteX24" fmla="*/ 92393 w 299084"/>
                    <a:gd name="connsiteY24" fmla="*/ 176212 h 491489"/>
                    <a:gd name="connsiteX25" fmla="*/ 92393 w 299084"/>
                    <a:gd name="connsiteY25" fmla="*/ 182880 h 49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99084" h="491489">
                      <a:moveTo>
                        <a:pt x="92393" y="182880"/>
                      </a:moveTo>
                      <a:cubicBezTo>
                        <a:pt x="100965" y="173355"/>
                        <a:pt x="109538" y="165735"/>
                        <a:pt x="119063" y="159067"/>
                      </a:cubicBezTo>
                      <a:cubicBezTo>
                        <a:pt x="150495" y="138112"/>
                        <a:pt x="184785" y="135255"/>
                        <a:pt x="220028" y="142875"/>
                      </a:cubicBezTo>
                      <a:cubicBezTo>
                        <a:pt x="253365" y="150495"/>
                        <a:pt x="276225" y="171450"/>
                        <a:pt x="287655" y="202883"/>
                      </a:cubicBezTo>
                      <a:cubicBezTo>
                        <a:pt x="293370" y="219075"/>
                        <a:pt x="297180" y="235267"/>
                        <a:pt x="298132" y="252412"/>
                      </a:cubicBezTo>
                      <a:cubicBezTo>
                        <a:pt x="299085" y="260985"/>
                        <a:pt x="299085" y="270510"/>
                        <a:pt x="299085" y="279083"/>
                      </a:cubicBezTo>
                      <a:cubicBezTo>
                        <a:pt x="299085" y="347662"/>
                        <a:pt x="299085" y="416243"/>
                        <a:pt x="299085" y="484823"/>
                      </a:cubicBezTo>
                      <a:cubicBezTo>
                        <a:pt x="299085" y="489585"/>
                        <a:pt x="298132" y="491490"/>
                        <a:pt x="293370" y="491490"/>
                      </a:cubicBezTo>
                      <a:cubicBezTo>
                        <a:pt x="265747" y="491490"/>
                        <a:pt x="239078" y="491490"/>
                        <a:pt x="211455" y="491490"/>
                      </a:cubicBezTo>
                      <a:cubicBezTo>
                        <a:pt x="206693" y="491490"/>
                        <a:pt x="206693" y="490537"/>
                        <a:pt x="206693" y="485775"/>
                      </a:cubicBezTo>
                      <a:cubicBezTo>
                        <a:pt x="206693" y="415290"/>
                        <a:pt x="206693" y="344805"/>
                        <a:pt x="206693" y="273368"/>
                      </a:cubicBezTo>
                      <a:cubicBezTo>
                        <a:pt x="206693" y="264795"/>
                        <a:pt x="205740" y="257175"/>
                        <a:pt x="203835" y="249555"/>
                      </a:cubicBezTo>
                      <a:cubicBezTo>
                        <a:pt x="200025" y="231458"/>
                        <a:pt x="189547" y="220028"/>
                        <a:pt x="170497" y="216217"/>
                      </a:cubicBezTo>
                      <a:cubicBezTo>
                        <a:pt x="152400" y="212408"/>
                        <a:pt x="134303" y="213360"/>
                        <a:pt x="117157" y="220980"/>
                      </a:cubicBezTo>
                      <a:cubicBezTo>
                        <a:pt x="107632" y="225742"/>
                        <a:pt x="100965" y="232410"/>
                        <a:pt x="95250" y="240030"/>
                      </a:cubicBezTo>
                      <a:cubicBezTo>
                        <a:pt x="93345" y="242887"/>
                        <a:pt x="92393" y="245745"/>
                        <a:pt x="92393" y="249555"/>
                      </a:cubicBezTo>
                      <a:cubicBezTo>
                        <a:pt x="92393" y="327660"/>
                        <a:pt x="92393" y="405765"/>
                        <a:pt x="92393" y="483870"/>
                      </a:cubicBezTo>
                      <a:cubicBezTo>
                        <a:pt x="92393" y="488633"/>
                        <a:pt x="91440" y="490537"/>
                        <a:pt x="86678" y="490537"/>
                      </a:cubicBezTo>
                      <a:cubicBezTo>
                        <a:pt x="59055" y="490537"/>
                        <a:pt x="32385" y="490537"/>
                        <a:pt x="4763" y="490537"/>
                      </a:cubicBezTo>
                      <a:cubicBezTo>
                        <a:pt x="953" y="490537"/>
                        <a:pt x="0" y="489585"/>
                        <a:pt x="0" y="485775"/>
                      </a:cubicBezTo>
                      <a:cubicBezTo>
                        <a:pt x="0" y="325755"/>
                        <a:pt x="0" y="164783"/>
                        <a:pt x="0" y="4763"/>
                      </a:cubicBezTo>
                      <a:cubicBezTo>
                        <a:pt x="0" y="953"/>
                        <a:pt x="953" y="0"/>
                        <a:pt x="4763" y="0"/>
                      </a:cubicBezTo>
                      <a:cubicBezTo>
                        <a:pt x="32385" y="0"/>
                        <a:pt x="59055" y="0"/>
                        <a:pt x="86678" y="0"/>
                      </a:cubicBezTo>
                      <a:cubicBezTo>
                        <a:pt x="91440" y="0"/>
                        <a:pt x="92393" y="953"/>
                        <a:pt x="92393" y="5715"/>
                      </a:cubicBezTo>
                      <a:cubicBezTo>
                        <a:pt x="92393" y="62865"/>
                        <a:pt x="92393" y="119062"/>
                        <a:pt x="92393" y="176212"/>
                      </a:cubicBezTo>
                      <a:cubicBezTo>
                        <a:pt x="92393" y="178117"/>
                        <a:pt x="92393" y="180023"/>
                        <a:pt x="92393" y="1828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321FE3F-3CE8-8C3F-000A-D616D51CC4AE}"/>
                    </a:ext>
                  </a:extLst>
                </p:cNvPr>
                <p:cNvSpPr/>
                <p:nvPr userDrawn="1"/>
              </p:nvSpPr>
              <p:spPr>
                <a:xfrm>
                  <a:off x="7088396" y="992998"/>
                  <a:ext cx="328894" cy="358612"/>
                </a:xfrm>
                <a:custGeom>
                  <a:avLst/>
                  <a:gdLst>
                    <a:gd name="connsiteX0" fmla="*/ 328758 w 328894"/>
                    <a:gd name="connsiteY0" fmla="*/ 172681 h 358612"/>
                    <a:gd name="connsiteX1" fmla="*/ 310660 w 328894"/>
                    <a:gd name="connsiteY1" fmla="*/ 271741 h 358612"/>
                    <a:gd name="connsiteX2" fmla="*/ 186835 w 328894"/>
                    <a:gd name="connsiteY2" fmla="*/ 357466 h 358612"/>
                    <a:gd name="connsiteX3" fmla="*/ 94442 w 328894"/>
                    <a:gd name="connsiteY3" fmla="*/ 345084 h 358612"/>
                    <a:gd name="connsiteX4" fmla="*/ 9670 w 328894"/>
                    <a:gd name="connsiteY4" fmla="*/ 246976 h 358612"/>
                    <a:gd name="connsiteX5" fmla="*/ 12527 w 328894"/>
                    <a:gd name="connsiteY5" fmla="*/ 104101 h 358612"/>
                    <a:gd name="connsiteX6" fmla="*/ 144925 w 328894"/>
                    <a:gd name="connsiteY6" fmla="*/ 1231 h 358612"/>
                    <a:gd name="connsiteX7" fmla="*/ 245890 w 328894"/>
                    <a:gd name="connsiteY7" fmla="*/ 19328 h 358612"/>
                    <a:gd name="connsiteX8" fmla="*/ 323042 w 328894"/>
                    <a:gd name="connsiteY8" fmla="*/ 127914 h 358612"/>
                    <a:gd name="connsiteX9" fmla="*/ 328758 w 328894"/>
                    <a:gd name="connsiteY9" fmla="*/ 172681 h 358612"/>
                    <a:gd name="connsiteX10" fmla="*/ 93490 w 328894"/>
                    <a:gd name="connsiteY10" fmla="*/ 176491 h 358612"/>
                    <a:gd name="connsiteX11" fmla="*/ 102062 w 328894"/>
                    <a:gd name="connsiteY11" fmla="*/ 238404 h 358612"/>
                    <a:gd name="connsiteX12" fmla="*/ 184930 w 328894"/>
                    <a:gd name="connsiteY12" fmla="*/ 280313 h 358612"/>
                    <a:gd name="connsiteX13" fmla="*/ 228745 w 328894"/>
                    <a:gd name="connsiteY13" fmla="*/ 234594 h 358612"/>
                    <a:gd name="connsiteX14" fmla="*/ 235412 w 328894"/>
                    <a:gd name="connsiteY14" fmla="*/ 153631 h 358612"/>
                    <a:gd name="connsiteX15" fmla="*/ 223983 w 328894"/>
                    <a:gd name="connsiteY15" fmla="*/ 109816 h 358612"/>
                    <a:gd name="connsiteX16" fmla="*/ 164927 w 328894"/>
                    <a:gd name="connsiteY16" fmla="*/ 73621 h 358612"/>
                    <a:gd name="connsiteX17" fmla="*/ 106825 w 328894"/>
                    <a:gd name="connsiteY17" fmla="*/ 110769 h 358612"/>
                    <a:gd name="connsiteX18" fmla="*/ 93490 w 328894"/>
                    <a:gd name="connsiteY18" fmla="*/ 176491 h 35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8894" h="358612">
                      <a:moveTo>
                        <a:pt x="328758" y="172681"/>
                      </a:moveTo>
                      <a:cubicBezTo>
                        <a:pt x="329710" y="208876"/>
                        <a:pt x="325900" y="241261"/>
                        <a:pt x="310660" y="271741"/>
                      </a:cubicBezTo>
                      <a:cubicBezTo>
                        <a:pt x="284942" y="323176"/>
                        <a:pt x="243985" y="351751"/>
                        <a:pt x="186835" y="357466"/>
                      </a:cubicBezTo>
                      <a:cubicBezTo>
                        <a:pt x="155402" y="360324"/>
                        <a:pt x="123970" y="358419"/>
                        <a:pt x="94442" y="345084"/>
                      </a:cubicBezTo>
                      <a:cubicBezTo>
                        <a:pt x="50627" y="326034"/>
                        <a:pt x="23005" y="292696"/>
                        <a:pt x="9670" y="246976"/>
                      </a:cubicBezTo>
                      <a:cubicBezTo>
                        <a:pt x="-3665" y="199351"/>
                        <a:pt x="-3665" y="150773"/>
                        <a:pt x="12527" y="104101"/>
                      </a:cubicBezTo>
                      <a:cubicBezTo>
                        <a:pt x="34435" y="42189"/>
                        <a:pt x="80155" y="7898"/>
                        <a:pt x="144925" y="1231"/>
                      </a:cubicBezTo>
                      <a:cubicBezTo>
                        <a:pt x="180167" y="-2579"/>
                        <a:pt x="214458" y="2184"/>
                        <a:pt x="245890" y="19328"/>
                      </a:cubicBezTo>
                      <a:cubicBezTo>
                        <a:pt x="288752" y="43141"/>
                        <a:pt x="313517" y="81241"/>
                        <a:pt x="323042" y="127914"/>
                      </a:cubicBezTo>
                      <a:cubicBezTo>
                        <a:pt x="326852" y="144106"/>
                        <a:pt x="328758" y="159346"/>
                        <a:pt x="328758" y="172681"/>
                      </a:cubicBezTo>
                      <a:close/>
                      <a:moveTo>
                        <a:pt x="93490" y="176491"/>
                      </a:moveTo>
                      <a:cubicBezTo>
                        <a:pt x="93490" y="204114"/>
                        <a:pt x="96348" y="223164"/>
                        <a:pt x="102062" y="238404"/>
                      </a:cubicBezTo>
                      <a:cubicBezTo>
                        <a:pt x="117302" y="278409"/>
                        <a:pt x="151592" y="288886"/>
                        <a:pt x="184930" y="280313"/>
                      </a:cubicBezTo>
                      <a:cubicBezTo>
                        <a:pt x="208742" y="273646"/>
                        <a:pt x="222077" y="256501"/>
                        <a:pt x="228745" y="234594"/>
                      </a:cubicBezTo>
                      <a:cubicBezTo>
                        <a:pt x="237317" y="207923"/>
                        <a:pt x="237317" y="181254"/>
                        <a:pt x="235412" y="153631"/>
                      </a:cubicBezTo>
                      <a:cubicBezTo>
                        <a:pt x="234460" y="138391"/>
                        <a:pt x="230650" y="124104"/>
                        <a:pt x="223983" y="109816"/>
                      </a:cubicBezTo>
                      <a:cubicBezTo>
                        <a:pt x="211600" y="86004"/>
                        <a:pt x="191598" y="73621"/>
                        <a:pt x="164927" y="73621"/>
                      </a:cubicBezTo>
                      <a:cubicBezTo>
                        <a:pt x="138258" y="73621"/>
                        <a:pt x="118255" y="86004"/>
                        <a:pt x="106825" y="110769"/>
                      </a:cubicBezTo>
                      <a:cubicBezTo>
                        <a:pt x="95395" y="133629"/>
                        <a:pt x="94442" y="156489"/>
                        <a:pt x="93490" y="17649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B1FB901-333C-9F79-1EB7-2744EB62359D}"/>
                    </a:ext>
                  </a:extLst>
                </p:cNvPr>
                <p:cNvSpPr/>
                <p:nvPr userDrawn="1"/>
              </p:nvSpPr>
              <p:spPr>
                <a:xfrm>
                  <a:off x="7459837" y="993244"/>
                  <a:ext cx="328801" cy="358418"/>
                </a:xfrm>
                <a:custGeom>
                  <a:avLst/>
                  <a:gdLst>
                    <a:gd name="connsiteX0" fmla="*/ 179 w 328801"/>
                    <a:gd name="connsiteY0" fmla="*/ 179103 h 358418"/>
                    <a:gd name="connsiteX1" fmla="*/ 22086 w 328801"/>
                    <a:gd name="connsiteY1" fmla="*/ 79090 h 358418"/>
                    <a:gd name="connsiteX2" fmla="*/ 144958 w 328801"/>
                    <a:gd name="connsiteY2" fmla="*/ 985 h 358418"/>
                    <a:gd name="connsiteX3" fmla="*/ 239256 w 328801"/>
                    <a:gd name="connsiteY3" fmla="*/ 16225 h 358418"/>
                    <a:gd name="connsiteX4" fmla="*/ 317361 w 328801"/>
                    <a:gd name="connsiteY4" fmla="*/ 108618 h 358418"/>
                    <a:gd name="connsiteX5" fmla="*/ 314504 w 328801"/>
                    <a:gd name="connsiteY5" fmla="*/ 258160 h 358418"/>
                    <a:gd name="connsiteX6" fmla="*/ 184964 w 328801"/>
                    <a:gd name="connsiteY6" fmla="*/ 357220 h 358418"/>
                    <a:gd name="connsiteX7" fmla="*/ 100191 w 328801"/>
                    <a:gd name="connsiteY7" fmla="*/ 347695 h 358418"/>
                    <a:gd name="connsiteX8" fmla="*/ 8751 w 328801"/>
                    <a:gd name="connsiteY8" fmla="*/ 245778 h 358418"/>
                    <a:gd name="connsiteX9" fmla="*/ 179 w 328801"/>
                    <a:gd name="connsiteY9" fmla="*/ 179103 h 358418"/>
                    <a:gd name="connsiteX10" fmla="*/ 235446 w 328801"/>
                    <a:gd name="connsiteY10" fmla="*/ 180055 h 358418"/>
                    <a:gd name="connsiteX11" fmla="*/ 226874 w 328801"/>
                    <a:gd name="connsiteY11" fmla="*/ 120048 h 358418"/>
                    <a:gd name="connsiteX12" fmla="*/ 164961 w 328801"/>
                    <a:gd name="connsiteY12" fmla="*/ 74328 h 358418"/>
                    <a:gd name="connsiteX13" fmla="*/ 102096 w 328801"/>
                    <a:gd name="connsiteY13" fmla="*/ 119095 h 358418"/>
                    <a:gd name="connsiteX14" fmla="*/ 100191 w 328801"/>
                    <a:gd name="connsiteY14" fmla="*/ 236253 h 358418"/>
                    <a:gd name="connsiteX15" fmla="*/ 120194 w 328801"/>
                    <a:gd name="connsiteY15" fmla="*/ 268638 h 358418"/>
                    <a:gd name="connsiteX16" fmla="*/ 225921 w 328801"/>
                    <a:gd name="connsiteY16" fmla="*/ 241015 h 358418"/>
                    <a:gd name="connsiteX17" fmla="*/ 235446 w 328801"/>
                    <a:gd name="connsiteY17" fmla="*/ 180055 h 358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28801" h="358418">
                      <a:moveTo>
                        <a:pt x="179" y="179103"/>
                      </a:moveTo>
                      <a:cubicBezTo>
                        <a:pt x="179" y="142908"/>
                        <a:pt x="5894" y="109570"/>
                        <a:pt x="22086" y="79090"/>
                      </a:cubicBezTo>
                      <a:cubicBezTo>
                        <a:pt x="48756" y="30513"/>
                        <a:pt x="90666" y="5748"/>
                        <a:pt x="144958" y="985"/>
                      </a:cubicBezTo>
                      <a:cubicBezTo>
                        <a:pt x="177344" y="-1872"/>
                        <a:pt x="209729" y="985"/>
                        <a:pt x="239256" y="16225"/>
                      </a:cubicBezTo>
                      <a:cubicBezTo>
                        <a:pt x="278308" y="35275"/>
                        <a:pt x="304979" y="66708"/>
                        <a:pt x="317361" y="108618"/>
                      </a:cubicBezTo>
                      <a:cubicBezTo>
                        <a:pt x="332601" y="158148"/>
                        <a:pt x="333554" y="209583"/>
                        <a:pt x="314504" y="258160"/>
                      </a:cubicBezTo>
                      <a:cubicBezTo>
                        <a:pt x="292596" y="317215"/>
                        <a:pt x="247829" y="350553"/>
                        <a:pt x="184964" y="357220"/>
                      </a:cubicBezTo>
                      <a:cubicBezTo>
                        <a:pt x="156389" y="360078"/>
                        <a:pt x="126861" y="358173"/>
                        <a:pt x="100191" y="347695"/>
                      </a:cubicBezTo>
                      <a:cubicBezTo>
                        <a:pt x="52566" y="329598"/>
                        <a:pt x="23039" y="294355"/>
                        <a:pt x="8751" y="245778"/>
                      </a:cubicBezTo>
                      <a:cubicBezTo>
                        <a:pt x="2083" y="222918"/>
                        <a:pt x="-774" y="201010"/>
                        <a:pt x="179" y="179103"/>
                      </a:cubicBezTo>
                      <a:close/>
                      <a:moveTo>
                        <a:pt x="235446" y="180055"/>
                      </a:moveTo>
                      <a:cubicBezTo>
                        <a:pt x="235446" y="158148"/>
                        <a:pt x="233541" y="139098"/>
                        <a:pt x="226874" y="120048"/>
                      </a:cubicBezTo>
                      <a:cubicBezTo>
                        <a:pt x="216396" y="90520"/>
                        <a:pt x="193536" y="74328"/>
                        <a:pt x="164961" y="74328"/>
                      </a:cubicBezTo>
                      <a:cubicBezTo>
                        <a:pt x="135433" y="74328"/>
                        <a:pt x="112574" y="88615"/>
                        <a:pt x="102096" y="119095"/>
                      </a:cubicBezTo>
                      <a:cubicBezTo>
                        <a:pt x="88761" y="158148"/>
                        <a:pt x="88761" y="197200"/>
                        <a:pt x="100191" y="236253"/>
                      </a:cubicBezTo>
                      <a:cubicBezTo>
                        <a:pt x="104001" y="248635"/>
                        <a:pt x="110669" y="260065"/>
                        <a:pt x="120194" y="268638"/>
                      </a:cubicBezTo>
                      <a:cubicBezTo>
                        <a:pt x="154483" y="298165"/>
                        <a:pt x="209729" y="283878"/>
                        <a:pt x="225921" y="241015"/>
                      </a:cubicBezTo>
                      <a:cubicBezTo>
                        <a:pt x="233541" y="220060"/>
                        <a:pt x="234494" y="199105"/>
                        <a:pt x="235446" y="1800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B632ABE-E965-80D4-1059-2742A3410E9B}"/>
                    </a:ext>
                  </a:extLst>
                </p:cNvPr>
                <p:cNvSpPr/>
                <p:nvPr userDrawn="1"/>
              </p:nvSpPr>
              <p:spPr>
                <a:xfrm>
                  <a:off x="4745391" y="998039"/>
                  <a:ext cx="298132" cy="353046"/>
                </a:xfrm>
                <a:custGeom>
                  <a:avLst/>
                  <a:gdLst>
                    <a:gd name="connsiteX0" fmla="*/ 208597 w 298132"/>
                    <a:gd name="connsiteY0" fmla="*/ 311468 h 353046"/>
                    <a:gd name="connsiteX1" fmla="*/ 163830 w 298132"/>
                    <a:gd name="connsiteY1" fmla="*/ 343853 h 353046"/>
                    <a:gd name="connsiteX2" fmla="*/ 56197 w 298132"/>
                    <a:gd name="connsiteY2" fmla="*/ 340043 h 353046"/>
                    <a:gd name="connsiteX3" fmla="*/ 3810 w 298132"/>
                    <a:gd name="connsiteY3" fmla="*/ 266700 h 353046"/>
                    <a:gd name="connsiteX4" fmla="*/ 0 w 298132"/>
                    <a:gd name="connsiteY4" fmla="*/ 224790 h 353046"/>
                    <a:gd name="connsiteX5" fmla="*/ 0 w 298132"/>
                    <a:gd name="connsiteY5" fmla="*/ 5715 h 353046"/>
                    <a:gd name="connsiteX6" fmla="*/ 5715 w 298132"/>
                    <a:gd name="connsiteY6" fmla="*/ 0 h 353046"/>
                    <a:gd name="connsiteX7" fmla="*/ 86677 w 298132"/>
                    <a:gd name="connsiteY7" fmla="*/ 0 h 353046"/>
                    <a:gd name="connsiteX8" fmla="*/ 92392 w 298132"/>
                    <a:gd name="connsiteY8" fmla="*/ 6668 h 353046"/>
                    <a:gd name="connsiteX9" fmla="*/ 92392 w 298132"/>
                    <a:gd name="connsiteY9" fmla="*/ 222885 h 353046"/>
                    <a:gd name="connsiteX10" fmla="*/ 95250 w 298132"/>
                    <a:gd name="connsiteY10" fmla="*/ 247650 h 353046"/>
                    <a:gd name="connsiteX11" fmla="*/ 128588 w 298132"/>
                    <a:gd name="connsiteY11" fmla="*/ 276225 h 353046"/>
                    <a:gd name="connsiteX12" fmla="*/ 181927 w 298132"/>
                    <a:gd name="connsiteY12" fmla="*/ 268605 h 353046"/>
                    <a:gd name="connsiteX13" fmla="*/ 198120 w 298132"/>
                    <a:gd name="connsiteY13" fmla="*/ 255270 h 353046"/>
                    <a:gd name="connsiteX14" fmla="*/ 204788 w 298132"/>
                    <a:gd name="connsiteY14" fmla="*/ 236220 h 353046"/>
                    <a:gd name="connsiteX15" fmla="*/ 204788 w 298132"/>
                    <a:gd name="connsiteY15" fmla="*/ 5715 h 353046"/>
                    <a:gd name="connsiteX16" fmla="*/ 210502 w 298132"/>
                    <a:gd name="connsiteY16" fmla="*/ 0 h 353046"/>
                    <a:gd name="connsiteX17" fmla="*/ 292417 w 298132"/>
                    <a:gd name="connsiteY17" fmla="*/ 0 h 353046"/>
                    <a:gd name="connsiteX18" fmla="*/ 298132 w 298132"/>
                    <a:gd name="connsiteY18" fmla="*/ 5715 h 353046"/>
                    <a:gd name="connsiteX19" fmla="*/ 298132 w 298132"/>
                    <a:gd name="connsiteY19" fmla="*/ 340995 h 353046"/>
                    <a:gd name="connsiteX20" fmla="*/ 293370 w 298132"/>
                    <a:gd name="connsiteY20" fmla="*/ 345758 h 353046"/>
                    <a:gd name="connsiteX21" fmla="*/ 216217 w 298132"/>
                    <a:gd name="connsiteY21" fmla="*/ 345758 h 353046"/>
                    <a:gd name="connsiteX22" fmla="*/ 210502 w 298132"/>
                    <a:gd name="connsiteY22" fmla="*/ 340995 h 353046"/>
                    <a:gd name="connsiteX23" fmla="*/ 208597 w 298132"/>
                    <a:gd name="connsiteY23" fmla="*/ 311468 h 353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8132" h="353046">
                      <a:moveTo>
                        <a:pt x="208597" y="311468"/>
                      </a:moveTo>
                      <a:cubicBezTo>
                        <a:pt x="195263" y="326708"/>
                        <a:pt x="180975" y="338138"/>
                        <a:pt x="163830" y="343853"/>
                      </a:cubicBezTo>
                      <a:cubicBezTo>
                        <a:pt x="127635" y="356235"/>
                        <a:pt x="91440" y="357188"/>
                        <a:pt x="56197" y="340043"/>
                      </a:cubicBezTo>
                      <a:cubicBezTo>
                        <a:pt x="25717" y="325755"/>
                        <a:pt x="10477" y="299085"/>
                        <a:pt x="3810" y="266700"/>
                      </a:cubicBezTo>
                      <a:cubicBezTo>
                        <a:pt x="952" y="252413"/>
                        <a:pt x="0" y="239078"/>
                        <a:pt x="0" y="224790"/>
                      </a:cubicBezTo>
                      <a:cubicBezTo>
                        <a:pt x="0" y="151448"/>
                        <a:pt x="0" y="79057"/>
                        <a:pt x="0" y="5715"/>
                      </a:cubicBezTo>
                      <a:cubicBezTo>
                        <a:pt x="0" y="953"/>
                        <a:pt x="952" y="0"/>
                        <a:pt x="5715" y="0"/>
                      </a:cubicBezTo>
                      <a:cubicBezTo>
                        <a:pt x="32385" y="0"/>
                        <a:pt x="60007" y="0"/>
                        <a:pt x="86677" y="0"/>
                      </a:cubicBezTo>
                      <a:cubicBezTo>
                        <a:pt x="92392" y="0"/>
                        <a:pt x="92392" y="1905"/>
                        <a:pt x="92392" y="6668"/>
                      </a:cubicBezTo>
                      <a:cubicBezTo>
                        <a:pt x="92392" y="79057"/>
                        <a:pt x="92392" y="150495"/>
                        <a:pt x="92392" y="222885"/>
                      </a:cubicBezTo>
                      <a:cubicBezTo>
                        <a:pt x="92392" y="231458"/>
                        <a:pt x="93345" y="240030"/>
                        <a:pt x="95250" y="247650"/>
                      </a:cubicBezTo>
                      <a:cubicBezTo>
                        <a:pt x="100013" y="263843"/>
                        <a:pt x="111442" y="274320"/>
                        <a:pt x="128588" y="276225"/>
                      </a:cubicBezTo>
                      <a:cubicBezTo>
                        <a:pt x="146685" y="279083"/>
                        <a:pt x="164782" y="277178"/>
                        <a:pt x="181927" y="268605"/>
                      </a:cubicBezTo>
                      <a:cubicBezTo>
                        <a:pt x="188595" y="265747"/>
                        <a:pt x="193357" y="260985"/>
                        <a:pt x="198120" y="255270"/>
                      </a:cubicBezTo>
                      <a:cubicBezTo>
                        <a:pt x="202882" y="249555"/>
                        <a:pt x="205740" y="243840"/>
                        <a:pt x="204788" y="236220"/>
                      </a:cubicBezTo>
                      <a:cubicBezTo>
                        <a:pt x="204788" y="159068"/>
                        <a:pt x="204788" y="82868"/>
                        <a:pt x="204788" y="5715"/>
                      </a:cubicBezTo>
                      <a:cubicBezTo>
                        <a:pt x="204788" y="953"/>
                        <a:pt x="205740" y="0"/>
                        <a:pt x="210502" y="0"/>
                      </a:cubicBezTo>
                      <a:cubicBezTo>
                        <a:pt x="238125" y="0"/>
                        <a:pt x="264795" y="0"/>
                        <a:pt x="292417" y="0"/>
                      </a:cubicBezTo>
                      <a:cubicBezTo>
                        <a:pt x="296227" y="0"/>
                        <a:pt x="298132" y="953"/>
                        <a:pt x="298132" y="5715"/>
                      </a:cubicBezTo>
                      <a:cubicBezTo>
                        <a:pt x="298132" y="117157"/>
                        <a:pt x="298132" y="229553"/>
                        <a:pt x="298132" y="340995"/>
                      </a:cubicBezTo>
                      <a:cubicBezTo>
                        <a:pt x="298132" y="344805"/>
                        <a:pt x="297180" y="345758"/>
                        <a:pt x="293370" y="345758"/>
                      </a:cubicBezTo>
                      <a:cubicBezTo>
                        <a:pt x="267652" y="345758"/>
                        <a:pt x="241935" y="345758"/>
                        <a:pt x="216217" y="345758"/>
                      </a:cubicBezTo>
                      <a:cubicBezTo>
                        <a:pt x="212407" y="345758"/>
                        <a:pt x="211455" y="344805"/>
                        <a:pt x="210502" y="340995"/>
                      </a:cubicBezTo>
                      <a:cubicBezTo>
                        <a:pt x="209550" y="332422"/>
                        <a:pt x="208597" y="322897"/>
                        <a:pt x="208597" y="3114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BCC16DF-3802-B20F-B590-176D373754F0}"/>
                    </a:ext>
                  </a:extLst>
                </p:cNvPr>
                <p:cNvSpPr/>
                <p:nvPr userDrawn="1"/>
              </p:nvSpPr>
              <p:spPr>
                <a:xfrm>
                  <a:off x="6381107" y="989903"/>
                  <a:ext cx="303651" cy="358785"/>
                </a:xfrm>
                <a:custGeom>
                  <a:avLst/>
                  <a:gdLst>
                    <a:gd name="connsiteX0" fmla="*/ 259759 w 303651"/>
                    <a:gd name="connsiteY0" fmla="*/ 137677 h 358785"/>
                    <a:gd name="connsiteX1" fmla="*/ 221659 w 303651"/>
                    <a:gd name="connsiteY1" fmla="*/ 137677 h 358785"/>
                    <a:gd name="connsiteX2" fmla="*/ 215943 w 303651"/>
                    <a:gd name="connsiteY2" fmla="*/ 131962 h 358785"/>
                    <a:gd name="connsiteX3" fmla="*/ 182606 w 303651"/>
                    <a:gd name="connsiteY3" fmla="*/ 81479 h 358785"/>
                    <a:gd name="connsiteX4" fmla="*/ 117836 w 303651"/>
                    <a:gd name="connsiteY4" fmla="*/ 90052 h 358785"/>
                    <a:gd name="connsiteX5" fmla="*/ 98786 w 303651"/>
                    <a:gd name="connsiteY5" fmla="*/ 121484 h 358785"/>
                    <a:gd name="connsiteX6" fmla="*/ 100691 w 303651"/>
                    <a:gd name="connsiteY6" fmla="*/ 245309 h 358785"/>
                    <a:gd name="connsiteX7" fmla="*/ 145459 w 303651"/>
                    <a:gd name="connsiteY7" fmla="*/ 283409 h 358785"/>
                    <a:gd name="connsiteX8" fmla="*/ 206418 w 303651"/>
                    <a:gd name="connsiteY8" fmla="*/ 263407 h 358785"/>
                    <a:gd name="connsiteX9" fmla="*/ 215943 w 303651"/>
                    <a:gd name="connsiteY9" fmla="*/ 236737 h 358785"/>
                    <a:gd name="connsiteX10" fmla="*/ 220706 w 303651"/>
                    <a:gd name="connsiteY10" fmla="*/ 232927 h 358785"/>
                    <a:gd name="connsiteX11" fmla="*/ 299763 w 303651"/>
                    <a:gd name="connsiteY11" fmla="*/ 232927 h 358785"/>
                    <a:gd name="connsiteX12" fmla="*/ 303574 w 303651"/>
                    <a:gd name="connsiteY12" fmla="*/ 237689 h 358785"/>
                    <a:gd name="connsiteX13" fmla="*/ 253091 w 303651"/>
                    <a:gd name="connsiteY13" fmla="*/ 330082 h 358785"/>
                    <a:gd name="connsiteX14" fmla="*/ 61638 w 303651"/>
                    <a:gd name="connsiteY14" fmla="*/ 328177 h 358785"/>
                    <a:gd name="connsiteX15" fmla="*/ 7346 w 303651"/>
                    <a:gd name="connsiteY15" fmla="*/ 239594 h 358785"/>
                    <a:gd name="connsiteX16" fmla="*/ 12109 w 303651"/>
                    <a:gd name="connsiteY16" fmla="*/ 101482 h 358785"/>
                    <a:gd name="connsiteX17" fmla="*/ 143553 w 303651"/>
                    <a:gd name="connsiteY17" fmla="*/ 517 h 358785"/>
                    <a:gd name="connsiteX18" fmla="*/ 236899 w 303651"/>
                    <a:gd name="connsiteY18" fmla="*/ 17662 h 358785"/>
                    <a:gd name="connsiteX19" fmla="*/ 302621 w 303651"/>
                    <a:gd name="connsiteY19" fmla="*/ 116722 h 358785"/>
                    <a:gd name="connsiteX20" fmla="*/ 303574 w 303651"/>
                    <a:gd name="connsiteY20" fmla="*/ 131009 h 358785"/>
                    <a:gd name="connsiteX21" fmla="*/ 299763 w 303651"/>
                    <a:gd name="connsiteY21" fmla="*/ 135772 h 358785"/>
                    <a:gd name="connsiteX22" fmla="*/ 259759 w 303651"/>
                    <a:gd name="connsiteY22" fmla="*/ 137677 h 358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3651" h="358785">
                      <a:moveTo>
                        <a:pt x="259759" y="137677"/>
                      </a:moveTo>
                      <a:cubicBezTo>
                        <a:pt x="247376" y="137677"/>
                        <a:pt x="234041" y="137677"/>
                        <a:pt x="221659" y="137677"/>
                      </a:cubicBezTo>
                      <a:cubicBezTo>
                        <a:pt x="217849" y="137677"/>
                        <a:pt x="215943" y="136724"/>
                        <a:pt x="215943" y="131962"/>
                      </a:cubicBezTo>
                      <a:cubicBezTo>
                        <a:pt x="214038" y="109102"/>
                        <a:pt x="204513" y="91004"/>
                        <a:pt x="182606" y="81479"/>
                      </a:cubicBezTo>
                      <a:cubicBezTo>
                        <a:pt x="159746" y="71954"/>
                        <a:pt x="137838" y="73859"/>
                        <a:pt x="117836" y="90052"/>
                      </a:cubicBezTo>
                      <a:cubicBezTo>
                        <a:pt x="108311" y="98624"/>
                        <a:pt x="101643" y="109102"/>
                        <a:pt x="98786" y="121484"/>
                      </a:cubicBezTo>
                      <a:cubicBezTo>
                        <a:pt x="89261" y="163394"/>
                        <a:pt x="88309" y="204352"/>
                        <a:pt x="100691" y="245309"/>
                      </a:cubicBezTo>
                      <a:cubicBezTo>
                        <a:pt x="107359" y="267217"/>
                        <a:pt x="122599" y="280552"/>
                        <a:pt x="145459" y="283409"/>
                      </a:cubicBezTo>
                      <a:cubicBezTo>
                        <a:pt x="168318" y="287219"/>
                        <a:pt x="190226" y="283409"/>
                        <a:pt x="206418" y="263407"/>
                      </a:cubicBezTo>
                      <a:cubicBezTo>
                        <a:pt x="213086" y="255787"/>
                        <a:pt x="215943" y="246262"/>
                        <a:pt x="215943" y="236737"/>
                      </a:cubicBezTo>
                      <a:cubicBezTo>
                        <a:pt x="215943" y="233879"/>
                        <a:pt x="216896" y="232927"/>
                        <a:pt x="220706" y="232927"/>
                      </a:cubicBezTo>
                      <a:cubicBezTo>
                        <a:pt x="247376" y="232927"/>
                        <a:pt x="273093" y="232927"/>
                        <a:pt x="299763" y="232927"/>
                      </a:cubicBezTo>
                      <a:cubicBezTo>
                        <a:pt x="304526" y="232927"/>
                        <a:pt x="303574" y="234832"/>
                        <a:pt x="303574" y="237689"/>
                      </a:cubicBezTo>
                      <a:cubicBezTo>
                        <a:pt x="300716" y="276742"/>
                        <a:pt x="283571" y="307222"/>
                        <a:pt x="253091" y="330082"/>
                      </a:cubicBezTo>
                      <a:cubicBezTo>
                        <a:pt x="200703" y="369134"/>
                        <a:pt x="113074" y="368182"/>
                        <a:pt x="61638" y="328177"/>
                      </a:cubicBezTo>
                      <a:cubicBezTo>
                        <a:pt x="32111" y="305317"/>
                        <a:pt x="14966" y="275789"/>
                        <a:pt x="7346" y="239594"/>
                      </a:cubicBezTo>
                      <a:cubicBezTo>
                        <a:pt x="-3132" y="192922"/>
                        <a:pt x="-3132" y="146249"/>
                        <a:pt x="12109" y="101482"/>
                      </a:cubicBezTo>
                      <a:cubicBezTo>
                        <a:pt x="32111" y="42427"/>
                        <a:pt x="80688" y="5279"/>
                        <a:pt x="143553" y="517"/>
                      </a:cubicBezTo>
                      <a:cubicBezTo>
                        <a:pt x="175938" y="-1388"/>
                        <a:pt x="208324" y="1469"/>
                        <a:pt x="236899" y="17662"/>
                      </a:cubicBezTo>
                      <a:cubicBezTo>
                        <a:pt x="275951" y="39569"/>
                        <a:pt x="296906" y="72907"/>
                        <a:pt x="302621" y="116722"/>
                      </a:cubicBezTo>
                      <a:cubicBezTo>
                        <a:pt x="303574" y="121484"/>
                        <a:pt x="303574" y="126247"/>
                        <a:pt x="303574" y="131009"/>
                      </a:cubicBezTo>
                      <a:cubicBezTo>
                        <a:pt x="303574" y="134819"/>
                        <a:pt x="302621" y="135772"/>
                        <a:pt x="299763" y="135772"/>
                      </a:cubicBezTo>
                      <a:cubicBezTo>
                        <a:pt x="286428" y="137677"/>
                        <a:pt x="273093" y="137677"/>
                        <a:pt x="259759" y="1376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C48DE9C-4AEC-6DE0-85E0-494C2DD1C3B9}"/>
                    </a:ext>
                  </a:extLst>
                </p:cNvPr>
                <p:cNvSpPr/>
                <p:nvPr userDrawn="1"/>
              </p:nvSpPr>
              <p:spPr>
                <a:xfrm>
                  <a:off x="7848635" y="854212"/>
                  <a:ext cx="93345" cy="490537"/>
                </a:xfrm>
                <a:custGeom>
                  <a:avLst/>
                  <a:gdLst>
                    <a:gd name="connsiteX0" fmla="*/ 0 w 93345"/>
                    <a:gd name="connsiteY0" fmla="*/ 245745 h 490537"/>
                    <a:gd name="connsiteX1" fmla="*/ 0 w 93345"/>
                    <a:gd name="connsiteY1" fmla="*/ 5715 h 490537"/>
                    <a:gd name="connsiteX2" fmla="*/ 5715 w 93345"/>
                    <a:gd name="connsiteY2" fmla="*/ 0 h 490537"/>
                    <a:gd name="connsiteX3" fmla="*/ 87630 w 93345"/>
                    <a:gd name="connsiteY3" fmla="*/ 0 h 490537"/>
                    <a:gd name="connsiteX4" fmla="*/ 93345 w 93345"/>
                    <a:gd name="connsiteY4" fmla="*/ 5715 h 490537"/>
                    <a:gd name="connsiteX5" fmla="*/ 93345 w 93345"/>
                    <a:gd name="connsiteY5" fmla="*/ 484822 h 490537"/>
                    <a:gd name="connsiteX6" fmla="*/ 87630 w 93345"/>
                    <a:gd name="connsiteY6" fmla="*/ 490537 h 490537"/>
                    <a:gd name="connsiteX7" fmla="*/ 5715 w 93345"/>
                    <a:gd name="connsiteY7" fmla="*/ 490537 h 490537"/>
                    <a:gd name="connsiteX8" fmla="*/ 0 w 93345"/>
                    <a:gd name="connsiteY8" fmla="*/ 484822 h 490537"/>
                    <a:gd name="connsiteX9" fmla="*/ 0 w 93345"/>
                    <a:gd name="connsiteY9" fmla="*/ 245745 h 49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490537">
                      <a:moveTo>
                        <a:pt x="0" y="245745"/>
                      </a:moveTo>
                      <a:cubicBezTo>
                        <a:pt x="0" y="165735"/>
                        <a:pt x="0" y="85725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3" y="0"/>
                        <a:pt x="93345" y="952"/>
                        <a:pt x="93345" y="5715"/>
                      </a:cubicBezTo>
                      <a:cubicBezTo>
                        <a:pt x="93345" y="165735"/>
                        <a:pt x="93345" y="324803"/>
                        <a:pt x="93345" y="484822"/>
                      </a:cubicBezTo>
                      <a:cubicBezTo>
                        <a:pt x="93345" y="489585"/>
                        <a:pt x="92393" y="490537"/>
                        <a:pt x="87630" y="490537"/>
                      </a:cubicBezTo>
                      <a:cubicBezTo>
                        <a:pt x="60008" y="490537"/>
                        <a:pt x="33338" y="490537"/>
                        <a:pt x="5715" y="490537"/>
                      </a:cubicBezTo>
                      <a:cubicBezTo>
                        <a:pt x="953" y="490537"/>
                        <a:pt x="0" y="488633"/>
                        <a:pt x="0" y="484822"/>
                      </a:cubicBezTo>
                      <a:cubicBezTo>
                        <a:pt x="953" y="404812"/>
                        <a:pt x="0" y="324803"/>
                        <a:pt x="0" y="2457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451E3BD-F69F-C340-37C0-E3F864E4F46B}"/>
                    </a:ext>
                  </a:extLst>
                </p:cNvPr>
                <p:cNvSpPr/>
                <p:nvPr userDrawn="1"/>
              </p:nvSpPr>
              <p:spPr>
                <a:xfrm>
                  <a:off x="5291173" y="853969"/>
                  <a:ext cx="94297" cy="490065"/>
                </a:xfrm>
                <a:custGeom>
                  <a:avLst/>
                  <a:gdLst>
                    <a:gd name="connsiteX0" fmla="*/ 93345 w 94297"/>
                    <a:gd name="connsiteY0" fmla="*/ 245035 h 490065"/>
                    <a:gd name="connsiteX1" fmla="*/ 93345 w 94297"/>
                    <a:gd name="connsiteY1" fmla="*/ 484113 h 490065"/>
                    <a:gd name="connsiteX2" fmla="*/ 87630 w 94297"/>
                    <a:gd name="connsiteY2" fmla="*/ 489828 h 490065"/>
                    <a:gd name="connsiteX3" fmla="*/ 5715 w 94297"/>
                    <a:gd name="connsiteY3" fmla="*/ 489828 h 490065"/>
                    <a:gd name="connsiteX4" fmla="*/ 0 w 94297"/>
                    <a:gd name="connsiteY4" fmla="*/ 485065 h 490065"/>
                    <a:gd name="connsiteX5" fmla="*/ 0 w 94297"/>
                    <a:gd name="connsiteY5" fmla="*/ 5005 h 490065"/>
                    <a:gd name="connsiteX6" fmla="*/ 5715 w 94297"/>
                    <a:gd name="connsiteY6" fmla="*/ 243 h 490065"/>
                    <a:gd name="connsiteX7" fmla="*/ 87630 w 94297"/>
                    <a:gd name="connsiteY7" fmla="*/ 243 h 490065"/>
                    <a:gd name="connsiteX8" fmla="*/ 94298 w 94297"/>
                    <a:gd name="connsiteY8" fmla="*/ 5958 h 490065"/>
                    <a:gd name="connsiteX9" fmla="*/ 93345 w 94297"/>
                    <a:gd name="connsiteY9" fmla="*/ 245035 h 49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297" h="490065">
                      <a:moveTo>
                        <a:pt x="93345" y="245035"/>
                      </a:moveTo>
                      <a:cubicBezTo>
                        <a:pt x="93345" y="325045"/>
                        <a:pt x="93345" y="404103"/>
                        <a:pt x="93345" y="484113"/>
                      </a:cubicBezTo>
                      <a:cubicBezTo>
                        <a:pt x="93345" y="488875"/>
                        <a:pt x="92393" y="490780"/>
                        <a:pt x="87630" y="489828"/>
                      </a:cubicBezTo>
                      <a:cubicBezTo>
                        <a:pt x="60008" y="489828"/>
                        <a:pt x="33338" y="489828"/>
                        <a:pt x="5715" y="489828"/>
                      </a:cubicBezTo>
                      <a:cubicBezTo>
                        <a:pt x="1905" y="489828"/>
                        <a:pt x="0" y="488875"/>
                        <a:pt x="0" y="485065"/>
                      </a:cubicBezTo>
                      <a:cubicBezTo>
                        <a:pt x="0" y="325045"/>
                        <a:pt x="0" y="165025"/>
                        <a:pt x="0" y="5005"/>
                      </a:cubicBezTo>
                      <a:cubicBezTo>
                        <a:pt x="0" y="1195"/>
                        <a:pt x="953" y="-710"/>
                        <a:pt x="5715" y="243"/>
                      </a:cubicBezTo>
                      <a:cubicBezTo>
                        <a:pt x="33338" y="243"/>
                        <a:pt x="60008" y="243"/>
                        <a:pt x="87630" y="243"/>
                      </a:cubicBezTo>
                      <a:cubicBezTo>
                        <a:pt x="92393" y="243"/>
                        <a:pt x="94298" y="1195"/>
                        <a:pt x="94298" y="5958"/>
                      </a:cubicBezTo>
                      <a:cubicBezTo>
                        <a:pt x="93345" y="85968"/>
                        <a:pt x="93345" y="165978"/>
                        <a:pt x="93345" y="2450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899BDA55-82BE-0C44-2776-79F83A600DD1}"/>
                    </a:ext>
                  </a:extLst>
                </p:cNvPr>
                <p:cNvSpPr/>
                <p:nvPr userDrawn="1"/>
              </p:nvSpPr>
              <p:spPr>
                <a:xfrm>
                  <a:off x="5117818" y="998992"/>
                  <a:ext cx="93345" cy="345757"/>
                </a:xfrm>
                <a:custGeom>
                  <a:avLst/>
                  <a:gdLst>
                    <a:gd name="connsiteX0" fmla="*/ 0 w 93345"/>
                    <a:gd name="connsiteY0" fmla="*/ 172402 h 345757"/>
                    <a:gd name="connsiteX1" fmla="*/ 0 w 93345"/>
                    <a:gd name="connsiteY1" fmla="*/ 5715 h 345757"/>
                    <a:gd name="connsiteX2" fmla="*/ 5715 w 93345"/>
                    <a:gd name="connsiteY2" fmla="*/ 0 h 345757"/>
                    <a:gd name="connsiteX3" fmla="*/ 87630 w 93345"/>
                    <a:gd name="connsiteY3" fmla="*/ 0 h 345757"/>
                    <a:gd name="connsiteX4" fmla="*/ 93345 w 93345"/>
                    <a:gd name="connsiteY4" fmla="*/ 5715 h 345757"/>
                    <a:gd name="connsiteX5" fmla="*/ 93345 w 93345"/>
                    <a:gd name="connsiteY5" fmla="*/ 340042 h 345757"/>
                    <a:gd name="connsiteX6" fmla="*/ 87630 w 93345"/>
                    <a:gd name="connsiteY6" fmla="*/ 345757 h 345757"/>
                    <a:gd name="connsiteX7" fmla="*/ 5715 w 93345"/>
                    <a:gd name="connsiteY7" fmla="*/ 345757 h 345757"/>
                    <a:gd name="connsiteX8" fmla="*/ 0 w 93345"/>
                    <a:gd name="connsiteY8" fmla="*/ 340042 h 345757"/>
                    <a:gd name="connsiteX9" fmla="*/ 0 w 93345"/>
                    <a:gd name="connsiteY9" fmla="*/ 17240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5" h="345757">
                      <a:moveTo>
                        <a:pt x="0" y="172402"/>
                      </a:moveTo>
                      <a:cubicBezTo>
                        <a:pt x="0" y="117157"/>
                        <a:pt x="0" y="60960"/>
                        <a:pt x="0" y="5715"/>
                      </a:cubicBezTo>
                      <a:cubicBezTo>
                        <a:pt x="0" y="952"/>
                        <a:pt x="953" y="0"/>
                        <a:pt x="5715" y="0"/>
                      </a:cubicBezTo>
                      <a:cubicBezTo>
                        <a:pt x="33338" y="0"/>
                        <a:pt x="60008" y="0"/>
                        <a:pt x="87630" y="0"/>
                      </a:cubicBezTo>
                      <a:cubicBezTo>
                        <a:pt x="92392" y="0"/>
                        <a:pt x="93345" y="952"/>
                        <a:pt x="93345" y="5715"/>
                      </a:cubicBezTo>
                      <a:cubicBezTo>
                        <a:pt x="93345" y="117157"/>
                        <a:pt x="93345" y="228600"/>
                        <a:pt x="93345" y="340042"/>
                      </a:cubicBezTo>
                      <a:cubicBezTo>
                        <a:pt x="93345" y="344805"/>
                        <a:pt x="92392" y="345757"/>
                        <a:pt x="87630" y="345757"/>
                      </a:cubicBezTo>
                      <a:cubicBezTo>
                        <a:pt x="60008" y="345757"/>
                        <a:pt x="33338" y="345757"/>
                        <a:pt x="5715" y="345757"/>
                      </a:cubicBezTo>
                      <a:cubicBezTo>
                        <a:pt x="953" y="345757"/>
                        <a:pt x="0" y="344805"/>
                        <a:pt x="0" y="340042"/>
                      </a:cubicBezTo>
                      <a:cubicBezTo>
                        <a:pt x="0" y="283845"/>
                        <a:pt x="0" y="228600"/>
                        <a:pt x="0" y="1724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D284174-AA8C-C244-062E-6DF8784F8ADC}"/>
                    </a:ext>
                  </a:extLst>
                </p:cNvPr>
                <p:cNvSpPr/>
                <p:nvPr userDrawn="1"/>
              </p:nvSpPr>
              <p:spPr>
                <a:xfrm>
                  <a:off x="5111739" y="862332"/>
                  <a:ext cx="104476" cy="95702"/>
                </a:xfrm>
                <a:custGeom>
                  <a:avLst/>
                  <a:gdLst>
                    <a:gd name="connsiteX0" fmla="*/ 51799 w 104476"/>
                    <a:gd name="connsiteY0" fmla="*/ 95703 h 95702"/>
                    <a:gd name="connsiteX1" fmla="*/ 4174 w 104476"/>
                    <a:gd name="connsiteY1" fmla="*/ 68080 h 95702"/>
                    <a:gd name="connsiteX2" fmla="*/ 46084 w 104476"/>
                    <a:gd name="connsiteY2" fmla="*/ 453 h 95702"/>
                    <a:gd name="connsiteX3" fmla="*/ 93709 w 104476"/>
                    <a:gd name="connsiteY3" fmla="*/ 17598 h 95702"/>
                    <a:gd name="connsiteX4" fmla="*/ 100377 w 104476"/>
                    <a:gd name="connsiteY4" fmla="*/ 67128 h 95702"/>
                    <a:gd name="connsiteX5" fmla="*/ 61324 w 104476"/>
                    <a:gd name="connsiteY5" fmla="*/ 95703 h 95702"/>
                    <a:gd name="connsiteX6" fmla="*/ 51799 w 104476"/>
                    <a:gd name="connsiteY6" fmla="*/ 95703 h 95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476" h="95702">
                      <a:moveTo>
                        <a:pt x="51799" y="95703"/>
                      </a:moveTo>
                      <a:cubicBezTo>
                        <a:pt x="30844" y="94750"/>
                        <a:pt x="12746" y="88083"/>
                        <a:pt x="4174" y="68080"/>
                      </a:cubicBezTo>
                      <a:cubicBezTo>
                        <a:pt x="-7256" y="40458"/>
                        <a:pt x="4174" y="4263"/>
                        <a:pt x="46084" y="453"/>
                      </a:cubicBezTo>
                      <a:cubicBezTo>
                        <a:pt x="64182" y="-1452"/>
                        <a:pt x="81327" y="2358"/>
                        <a:pt x="93709" y="17598"/>
                      </a:cubicBezTo>
                      <a:cubicBezTo>
                        <a:pt x="106092" y="32838"/>
                        <a:pt x="107044" y="49030"/>
                        <a:pt x="100377" y="67128"/>
                      </a:cubicBezTo>
                      <a:cubicBezTo>
                        <a:pt x="93709" y="84273"/>
                        <a:pt x="79421" y="92845"/>
                        <a:pt x="61324" y="95703"/>
                      </a:cubicBezTo>
                      <a:cubicBezTo>
                        <a:pt x="57514" y="94750"/>
                        <a:pt x="54657" y="94750"/>
                        <a:pt x="51799" y="957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099B64DA-5109-7CC5-78C8-8AFF23A869D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r="80492"/>
              <a:stretch/>
            </p:blipFill>
            <p:spPr>
              <a:xfrm>
                <a:off x="2387462" y="484108"/>
                <a:ext cx="92908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2292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bg1"/>
          </a:solidFill>
          <a:latin typeface="+mj-lt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CC7B6C-F186-6398-9FE4-49B1F969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LLM</a:t>
            </a:r>
            <a:r>
              <a:rPr lang="zh-TW" altLang="en-US" dirty="0"/>
              <a:t>應用開發概念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E1FD02-FEF1-4F59-EE5F-62773D30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46D665-463C-1290-A0A8-04840E1AB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32559"/>
            <a:ext cx="11179200" cy="507241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55EA601-0408-45B6-23C5-998937165C6C}"/>
              </a:ext>
            </a:extLst>
          </p:cNvPr>
          <p:cNvSpPr txBox="1"/>
          <p:nvPr/>
        </p:nvSpPr>
        <p:spPr>
          <a:xfrm>
            <a:off x="3810965" y="6533742"/>
            <a:ext cx="79778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/>
              <a:t>https://github.blog/2023-10-30-the-architecture-of-todays-llm-applications/?fbclid=IwAR2KlpQ6mRLtSCJ20t13sDvbP1tXxApAnmjEDpw13dpDJqEtiSiFbvcekhA</a:t>
            </a:r>
          </a:p>
        </p:txBody>
      </p:sp>
    </p:spTree>
    <p:extLst>
      <p:ext uri="{BB962C8B-B14F-4D97-AF65-F5344CB8AC3E}">
        <p14:creationId xmlns:p14="http://schemas.microsoft.com/office/powerpoint/2010/main" val="777438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724" y="3625531"/>
            <a:ext cx="10972800" cy="822960"/>
          </a:xfrm>
        </p:spPr>
        <p:txBody>
          <a:bodyPr>
            <a:normAutofit/>
          </a:bodyPr>
          <a:lstStyle/>
          <a:p>
            <a:r>
              <a:rPr lang="en-US" altLang="zh-TW" b="0" i="0" dirty="0">
                <a:solidFill>
                  <a:schemeClr val="tx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is not</a:t>
            </a:r>
            <a:r>
              <a:rPr lang="zh-TW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i="0" dirty="0">
                <a:solidFill>
                  <a:schemeClr val="tx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all you need</a:t>
            </a:r>
            <a:endParaRPr lang="en-US" altLang="zh-TW" dirty="0">
              <a:solidFill>
                <a:schemeClr val="tx1">
                  <a:lumMod val="5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615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724" y="3625531"/>
            <a:ext cx="10972800" cy="822960"/>
          </a:xfrm>
        </p:spPr>
        <p:txBody>
          <a:bodyPr>
            <a:normAutofit/>
          </a:bodyPr>
          <a:lstStyle/>
          <a:p>
            <a:r>
              <a:rPr lang="en-US" altLang="zh-TW" b="0" i="0" dirty="0">
                <a:solidFill>
                  <a:schemeClr val="tx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engineering + Plugins</a:t>
            </a:r>
            <a:endParaRPr lang="en-US" altLang="zh-TW" dirty="0">
              <a:solidFill>
                <a:schemeClr val="tx1">
                  <a:lumMod val="5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406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724" y="3625531"/>
            <a:ext cx="10972800" cy="822960"/>
          </a:xfrm>
        </p:spPr>
        <p:txBody>
          <a:bodyPr>
            <a:normAutofit/>
          </a:bodyPr>
          <a:lstStyle/>
          <a:p>
            <a:r>
              <a:rPr lang="en-US" altLang="zh-TW" b="0" i="0" dirty="0">
                <a:solidFill>
                  <a:schemeClr val="tx1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How ? Coding pattern ?</a:t>
            </a:r>
            <a:endParaRPr lang="en-US" altLang="zh-TW" dirty="0">
              <a:solidFill>
                <a:schemeClr val="tx1">
                  <a:lumMod val="5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583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9784466" cy="3952875"/>
          </a:xfrm>
        </p:spPr>
        <p:txBody>
          <a:bodyPr/>
          <a:lstStyle/>
          <a:p>
            <a:r>
              <a:rPr lang="en-US" altLang="zh-TW" dirty="0"/>
              <a:t>Semantic Kernel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4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CC7B6C-F186-6398-9FE4-49B1F969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Kernel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E1FD02-FEF1-4F59-EE5F-62773D30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Open Source SDK</a:t>
            </a:r>
          </a:p>
          <a:p>
            <a:r>
              <a:rPr lang="en-US" altLang="zh-TW" dirty="0"/>
              <a:t>Use common LLM AI Coding Pattern</a:t>
            </a:r>
          </a:p>
          <a:p>
            <a:r>
              <a:rPr lang="en-US" altLang="zh-TW" dirty="0"/>
              <a:t>Use Pre-build Plugins and Connectors</a:t>
            </a:r>
          </a:p>
          <a:p>
            <a:r>
              <a:rPr lang="en-US" altLang="zh-TW" dirty="0"/>
              <a:t>Cross multiple models</a:t>
            </a:r>
          </a:p>
          <a:p>
            <a:r>
              <a:rPr lang="en-US" altLang="zh-TW" dirty="0"/>
              <a:t>Support C#/Python/Java/TypeScript</a:t>
            </a:r>
            <a:endParaRPr lang="zh-TW" altLang="en-US" dirty="0"/>
          </a:p>
        </p:txBody>
      </p:sp>
      <p:pic>
        <p:nvPicPr>
          <p:cNvPr id="5122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9B380E8E-CBC0-A1D3-27AE-0ADC62533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73" y="1021079"/>
            <a:ext cx="3854583" cy="49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0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CC7B6C-F186-6398-9FE4-49B1F969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Kernel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E1FD02-FEF1-4F59-EE5F-62773D30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LLM Model</a:t>
            </a:r>
          </a:p>
          <a:p>
            <a:pPr lvl="1"/>
            <a:r>
              <a:rPr lang="en-US" altLang="zh-TW" dirty="0"/>
              <a:t>OpenAI and Azure OpenAI GPT models</a:t>
            </a:r>
          </a:p>
          <a:p>
            <a:pPr lvl="1"/>
            <a:r>
              <a:rPr lang="en-US" altLang="zh-TW" dirty="0"/>
              <a:t>Open Source models (Hugging Face)</a:t>
            </a:r>
          </a:p>
          <a:p>
            <a:pPr lvl="1"/>
            <a:r>
              <a:rPr lang="en-US" altLang="zh-TW" dirty="0"/>
              <a:t>Google LLM model</a:t>
            </a:r>
            <a:endParaRPr lang="zh-TW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BD876998-27B4-F259-002A-630BBC304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3649" y="4037011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7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CC7B6C-F186-6398-9FE4-49B1F969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Kernel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E1FD02-FEF1-4F59-EE5F-62773D30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Plugins 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一或多個能力的集合，直白的說就是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functions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Semantic function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，模型做得到的，依賴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engineering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建構而成，用於激發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模型自身的能力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Native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，模型做不到的，以程式語言建構而成，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用於提供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本身無法俱備的能力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BD876998-27B4-F259-002A-630BBC304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3649" y="4037011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CC7B6C-F186-6398-9FE4-49B1F969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Kernel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E1FD02-FEF1-4F59-EE5F-62773D30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Kernel 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運轉核心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A02EF1D-6FC5-75CB-E8BC-9C07497E69A1}"/>
              </a:ext>
            </a:extLst>
          </p:cNvPr>
          <p:cNvSpPr txBox="1">
            <a:spLocks/>
          </p:cNvSpPr>
          <p:nvPr/>
        </p:nvSpPr>
        <p:spPr>
          <a:xfrm>
            <a:off x="810228" y="2766349"/>
            <a:ext cx="10266744" cy="3368232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KernelBuilder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AddAzureOpenAIChatCompletion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TW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deploymentName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Gpt4DeploymentName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TW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modelId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Gpt4ModelId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TW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AzureOpenAIEndpoint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TW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AzureOpenAIApiKey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zh-TW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A05B5532-7CD1-38F3-2E95-B5E9BD11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5833" y="44196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8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01-GetStart </a:t>
            </a:r>
          </a:p>
          <a:p>
            <a:r>
              <a:rPr lang="en-US" altLang="zh-TW" dirty="0"/>
              <a:t>02-NativeFunc</a:t>
            </a:r>
          </a:p>
          <a:p>
            <a:r>
              <a:rPr lang="en-US" altLang="zh-TW" dirty="0"/>
              <a:t>03-MultiSemanticFuns</a:t>
            </a:r>
          </a:p>
          <a:p>
            <a:endParaRPr lang="en-US" altLang="zh-TW" dirty="0"/>
          </a:p>
          <a:p>
            <a:endParaRPr lang="en-US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59F7B220-E2E2-668E-8C1D-E710D3D80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1385" y="3718368"/>
            <a:ext cx="1968984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3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9784466" cy="3952875"/>
          </a:xfrm>
        </p:spPr>
        <p:txBody>
          <a:bodyPr/>
          <a:lstStyle/>
          <a:p>
            <a:r>
              <a:rPr lang="en-US" altLang="zh-TW" dirty="0"/>
              <a:t>RAG </a:t>
            </a:r>
            <a:r>
              <a:rPr lang="zh-TW" altLang="en-US" dirty="0"/>
              <a:t>檢索增強生成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43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CC7B6C-F186-6398-9FE4-49B1F969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Retrieval Augmented Generation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E1FD02-FEF1-4F59-EE5F-62773D30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用於從外部知識庫檢索事實，確保模型能夠知道最新、最可靠的事實，減少模型洩露敏感資料或產生「幻覺」，以降低不正確或誤導的機會，確保其生成內容準確可信。</a:t>
            </a: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BD876998-27B4-F259-002A-630BBC304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3649" y="4037011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3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2779FD7-AC34-0D64-A533-CB597382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Retrieval Augmented Generation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9649D3F-37D3-7EA3-BC14-E063C7EBF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36C1AF-468C-C40D-723A-3B4338E3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95052"/>
            <a:ext cx="10549063" cy="51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5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2779FD7-AC34-0D64-A533-CB597382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Retrieval Augmented Generation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9649D3F-37D3-7EA3-BC14-E063C7EBF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01F59E-27C8-2071-CA23-033A981C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0912"/>
            <a:ext cx="10432263" cy="48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77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04-TransAndRag </a:t>
            </a:r>
            <a:r>
              <a:rPr lang="zh-TW" altLang="en-US" dirty="0"/>
              <a:t>具有</a:t>
            </a:r>
            <a:r>
              <a:rPr lang="en-US" altLang="zh-TW" dirty="0"/>
              <a:t>Rag</a:t>
            </a:r>
            <a:r>
              <a:rPr lang="zh-TW" altLang="en-US" dirty="0"/>
              <a:t>及自動翻譯的功能整合</a:t>
            </a:r>
            <a:endParaRPr lang="en-US" altLang="zh-TW" dirty="0"/>
          </a:p>
          <a:p>
            <a:endParaRPr lang="en-US" altLang="zh-TW" dirty="0"/>
          </a:p>
          <a:p>
            <a:endParaRPr lang="en-US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59F7B220-E2E2-668E-8C1D-E710D3D80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1385" y="3718368"/>
            <a:ext cx="1968984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4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05-EasySummaryClassification – </a:t>
            </a:r>
            <a:r>
              <a:rPr lang="zh-TW" altLang="en-US" dirty="0"/>
              <a:t>輸出</a:t>
            </a:r>
            <a:r>
              <a:rPr lang="en-US" dirty="0"/>
              <a:t>Json</a:t>
            </a:r>
            <a:r>
              <a:rPr lang="zh-TW" altLang="en-US" dirty="0"/>
              <a:t>格式的應用</a:t>
            </a:r>
            <a:endParaRPr lang="en-US" altLang="zh-TW" dirty="0"/>
          </a:p>
          <a:p>
            <a:endParaRPr lang="en-US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59F7B220-E2E2-668E-8C1D-E710D3D80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1385" y="3718368"/>
            <a:ext cx="1968984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CC7B6C-F186-6398-9FE4-49B1F969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OpenAI vs Azure OpenAI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E1FD02-FEF1-4F59-EE5F-62773D30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適合搶先體驗嘗鮮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回應速度快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 OpenAI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適合追求穩定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SLA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易於整合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其它服務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內容過濾嚴格</a:t>
            </a: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BD876998-27B4-F259-002A-630BBC304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3649" y="4037011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724" y="3625531"/>
            <a:ext cx="10972800" cy="82296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範例源碼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AB864B-6A43-1B49-C33F-C1A7223A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750" y="274766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dirty="0"/>
              <a:t>Semantic Kernel </a:t>
            </a:r>
            <a:r>
              <a:rPr lang="en-US" dirty="0" err="1"/>
              <a:t>github</a:t>
            </a:r>
            <a:r>
              <a:rPr lang="en-US" dirty="0"/>
              <a:t> - </a:t>
            </a:r>
            <a:r>
              <a:rPr lang="en-US" dirty="0">
                <a:solidFill>
                  <a:srgbClr val="00B0F0"/>
                </a:solidFill>
              </a:rPr>
              <a:t>https://reurl.cc/v6rnbL</a:t>
            </a:r>
          </a:p>
          <a:p>
            <a:pPr>
              <a:spcBef>
                <a:spcPts val="3000"/>
              </a:spcBef>
            </a:pPr>
            <a:r>
              <a:rPr lang="en-US" dirty="0"/>
              <a:t>Semantic Kernel doc - </a:t>
            </a:r>
            <a:r>
              <a:rPr lang="en-US" dirty="0">
                <a:solidFill>
                  <a:srgbClr val="00B0F0"/>
                </a:solidFill>
              </a:rPr>
              <a:t>https://reurl.cc/l78LjA</a:t>
            </a:r>
            <a:endParaRPr lang="en-US" u="sng" dirty="0">
              <a:solidFill>
                <a:srgbClr val="00B0F0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>
            <a:normAutofit/>
          </a:bodyPr>
          <a:lstStyle/>
          <a:p>
            <a:r>
              <a:rPr lang="en-US" sz="4400" dirty="0"/>
              <a:t>.NET x AI</a:t>
            </a:r>
            <a:br>
              <a:rPr lang="en-US" sz="4400" dirty="0"/>
            </a:br>
            <a:br>
              <a:rPr lang="en-US" sz="4400" dirty="0"/>
            </a:br>
            <a:r>
              <a:rPr lang="zh-TW" altLang="en-US" sz="4400" dirty="0"/>
              <a:t>基於開源的「</a:t>
            </a:r>
            <a: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Semantic Kernel </a:t>
            </a:r>
            <a:r>
              <a:rPr lang="en-US" sz="4400" dirty="0"/>
              <a:t>」SDK </a:t>
            </a:r>
            <a:r>
              <a:rPr lang="zh-TW" altLang="en-US" sz="4400" dirty="0"/>
              <a:t>建構大型自然語言 </a:t>
            </a:r>
            <a:r>
              <a:rPr lang="en-US" altLang="zh-TW" sz="4400" dirty="0"/>
              <a:t>(</a:t>
            </a:r>
            <a:r>
              <a:rPr lang="en-US" sz="4400" dirty="0"/>
              <a:t>LLM) </a:t>
            </a:r>
            <a:r>
              <a:rPr lang="zh-TW" altLang="en-US" sz="4400" dirty="0"/>
              <a:t>生成式 </a:t>
            </a:r>
            <a:r>
              <a:rPr lang="en-US" sz="4400" dirty="0"/>
              <a:t>AI </a:t>
            </a:r>
            <a:r>
              <a:rPr lang="zh-TW" altLang="en-US" sz="4400" dirty="0"/>
              <a:t>應用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965539"/>
            <a:ext cx="10972800" cy="1124111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dirty="0"/>
              <a:t>陳葵懋</a:t>
            </a:r>
            <a:endParaRPr lang="en-US" dirty="0"/>
          </a:p>
          <a:p>
            <a:r>
              <a:rPr lang="en-US" dirty="0"/>
              <a:t>Ian Chen</a:t>
            </a:r>
          </a:p>
          <a:p>
            <a:endParaRPr lang="en-US" dirty="0"/>
          </a:p>
          <a:p>
            <a:r>
              <a:rPr lang="en-US" dirty="0"/>
              <a:t>.NET Conf Taiwan 2023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694DAE-AC73-BCEE-4E53-1150D8DD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陳葵懋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Ian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6E3C20-7968-68BD-C23A-83458FEC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2"/>
                </a:solidFill>
                <a:effectLst/>
              </a:rPr>
              <a:t>Microsoft MVP (2012 ~ )</a:t>
            </a:r>
            <a:endParaRPr lang="en-US" altLang="zh-TW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2"/>
                </a:solidFill>
                <a:effectLst/>
              </a:rPr>
              <a:t>Microsoft MCT</a:t>
            </a:r>
            <a:endParaRPr lang="en-US" altLang="zh-TW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2"/>
                </a:solidFill>
                <a:effectLst/>
              </a:rPr>
              <a:t>Microsoft </a:t>
            </a:r>
            <a:r>
              <a:rPr lang="en-US" altLang="zh-TW" b="0" i="0" dirty="0" err="1">
                <a:solidFill>
                  <a:schemeClr val="tx2"/>
                </a:solidFill>
                <a:effectLst/>
              </a:rPr>
              <a:t>TechDays</a:t>
            </a:r>
            <a:r>
              <a:rPr lang="en-US" altLang="zh-TW" b="0" i="0" dirty="0">
                <a:solidFill>
                  <a:schemeClr val="tx2"/>
                </a:solidFill>
                <a:effectLst/>
              </a:rPr>
              <a:t> </a:t>
            </a:r>
            <a:endParaRPr lang="en-US" altLang="zh-TW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2"/>
                </a:solidFill>
                <a:effectLst/>
              </a:rPr>
              <a:t>Microsoft </a:t>
            </a:r>
            <a:r>
              <a:rPr lang="en-US" altLang="zh-TW" b="0" i="0" dirty="0" err="1">
                <a:solidFill>
                  <a:schemeClr val="tx2"/>
                </a:solidFill>
                <a:effectLst/>
              </a:rPr>
              <a:t>DevDays</a:t>
            </a:r>
            <a:r>
              <a:rPr lang="en-US" altLang="zh-TW" b="0" i="0" dirty="0">
                <a:solidFill>
                  <a:schemeClr val="tx2"/>
                </a:solidFill>
                <a:effectLst/>
              </a:rPr>
              <a:t> Asia</a:t>
            </a:r>
            <a:endParaRPr lang="en-US" altLang="zh-TW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chemeClr val="tx2"/>
                </a:solidFill>
                <a:effectLst/>
              </a:rPr>
              <a:t>.NET Conf Taiwan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2"/>
                </a:solidFill>
              </a:rPr>
              <a:t>Modern Web Conference 2023</a:t>
            </a:r>
          </a:p>
          <a:p>
            <a:endParaRPr lang="zh-TW" altLang="en-US" dirty="0">
              <a:solidFill>
                <a:schemeClr val="tx2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160B65-132E-01D4-2CA7-C9620D6B9C12}"/>
              </a:ext>
            </a:extLst>
          </p:cNvPr>
          <p:cNvGrpSpPr/>
          <p:nvPr/>
        </p:nvGrpSpPr>
        <p:grpSpPr>
          <a:xfrm>
            <a:off x="5258844" y="4996439"/>
            <a:ext cx="6933156" cy="1645025"/>
            <a:chOff x="3713967" y="4505254"/>
            <a:chExt cx="8423753" cy="2136210"/>
          </a:xfrm>
        </p:grpSpPr>
        <p:pic>
          <p:nvPicPr>
            <p:cNvPr id="1026" name="Picture 2" descr="Microsoft Certified: Azure Developer Associate 徽章图像. 发出人 Microsoft">
              <a:extLst>
                <a:ext uri="{FF2B5EF4-FFF2-40B4-BE49-F238E27FC236}">
                  <a16:creationId xmlns:a16="http://schemas.microsoft.com/office/drawing/2014/main" id="{E7E484C5-EBD3-5EBD-5101-C077F16B4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220" y="4545964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icrosoft Certified: DevOps Engineer Expert 徽章图像. 发出人 Microsoft">
              <a:extLst>
                <a:ext uri="{FF2B5EF4-FFF2-40B4-BE49-F238E27FC236}">
                  <a16:creationId xmlns:a16="http://schemas.microsoft.com/office/drawing/2014/main" id="{162F0494-CD0D-C946-2D42-2905D7B4D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720" y="4545964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icrosoft Certified: Azure AI Engineer Associate 徽章图像. 发出人 Microsoft">
              <a:extLst>
                <a:ext uri="{FF2B5EF4-FFF2-40B4-BE49-F238E27FC236}">
                  <a16:creationId xmlns:a16="http://schemas.microsoft.com/office/drawing/2014/main" id="{ECE98DB9-4BE0-A501-2048-BA29F9755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220" y="4505254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2023 Microsoft Most Valuable Professional (MVP) 徽章图像. 发出人 Microsoft MVP and Student Ambassadors Communities">
              <a:extLst>
                <a:ext uri="{FF2B5EF4-FFF2-40B4-BE49-F238E27FC236}">
                  <a16:creationId xmlns:a16="http://schemas.microsoft.com/office/drawing/2014/main" id="{086A45A5-9854-5108-7603-F2CB05430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967" y="4545964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33657B1-35F1-91BB-72D5-E147D2ACC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11" y="1304245"/>
            <a:ext cx="2377591" cy="333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49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724" y="3625531"/>
            <a:ext cx="10972800" cy="82296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來個民調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B49174-8957-4AE3-8726-0FFF6852D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289" y="271906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8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今天會聽到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LLM</a:t>
            </a:r>
            <a:r>
              <a:rPr lang="zh-TW" altLang="en-US" dirty="0"/>
              <a:t>應用開發概念</a:t>
            </a:r>
            <a:endParaRPr lang="en-US" altLang="zh-TW" dirty="0"/>
          </a:p>
          <a:p>
            <a:r>
              <a:rPr lang="en-US" altLang="zh-TW" dirty="0"/>
              <a:t>Semantic Kernel SDK Overview</a:t>
            </a:r>
          </a:p>
          <a:p>
            <a:r>
              <a:rPr lang="en-US" altLang="zh-TW" dirty="0"/>
              <a:t>RAG </a:t>
            </a:r>
            <a:r>
              <a:rPr lang="zh-TW" altLang="en-US" dirty="0"/>
              <a:t>檢索增強生成</a:t>
            </a:r>
            <a:endParaRPr lang="en-US" altLang="zh-TW" dirty="0"/>
          </a:p>
          <a:p>
            <a:r>
              <a:rPr lang="zh-TW" altLang="en-US" dirty="0"/>
              <a:t>除了</a:t>
            </a:r>
            <a:r>
              <a:rPr lang="en-US" altLang="zh-TW" dirty="0"/>
              <a:t>Code</a:t>
            </a:r>
            <a:r>
              <a:rPr lang="zh-TW" altLang="en-US" dirty="0"/>
              <a:t>還是</a:t>
            </a:r>
            <a:r>
              <a:rPr lang="en-US" altLang="zh-TW" dirty="0"/>
              <a:t>Code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altLang="zh-TW" dirty="0"/>
              <a:t>LLM</a:t>
            </a:r>
            <a:r>
              <a:rPr lang="zh-TW" altLang="en-US" dirty="0"/>
              <a:t>應用開發概念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CC7B6C-F186-6398-9FE4-49B1F969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LLM</a:t>
            </a:r>
            <a:r>
              <a:rPr lang="zh-TW" altLang="en-US" dirty="0"/>
              <a:t>應用開發概念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E1FD02-FEF1-4F59-EE5F-62773D30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LLM</a:t>
            </a:r>
            <a:r>
              <a:rPr lang="zh-TW" altLang="en-US" dirty="0"/>
              <a:t>模型的輸出是機率性的，傳統應用是一致性的</a:t>
            </a:r>
            <a:endParaRPr lang="en-US" altLang="zh-TW" dirty="0"/>
          </a:p>
          <a:p>
            <a:r>
              <a:rPr lang="en-US" altLang="zh-TW" dirty="0"/>
              <a:t>LLM</a:t>
            </a:r>
            <a:r>
              <a:rPr lang="zh-TW" altLang="en-US" dirty="0"/>
              <a:t>模型的輸入是</a:t>
            </a:r>
            <a:r>
              <a:rPr lang="en-US" altLang="zh-TW" dirty="0"/>
              <a:t>prompt</a:t>
            </a:r>
            <a:r>
              <a:rPr lang="zh-TW" altLang="en-US" dirty="0"/>
              <a:t>（語義），傳統應用是</a:t>
            </a:r>
            <a:r>
              <a:rPr lang="en-US" altLang="zh-TW" dirty="0"/>
              <a:t>command</a:t>
            </a:r>
            <a:r>
              <a:rPr lang="zh-TW" altLang="en-US" dirty="0"/>
              <a:t>（指令）</a:t>
            </a:r>
            <a:endParaRPr lang="en-US" altLang="zh-TW" dirty="0"/>
          </a:p>
          <a:p>
            <a:r>
              <a:rPr lang="en-US" altLang="zh-TW" dirty="0"/>
              <a:t>LLM</a:t>
            </a:r>
            <a:r>
              <a:rPr lang="zh-TW" altLang="en-US" dirty="0"/>
              <a:t>應用是一種混合式編碼，模型做得到的＋模型做不到的或是知識量不足的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762731-624A-18F9-152F-BBBD94243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8167" y="3730172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7CC7B6C-F186-6398-9FE4-49B1F969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LLM</a:t>
            </a:r>
            <a:r>
              <a:rPr lang="zh-TW" altLang="en-US" dirty="0"/>
              <a:t>應用開發概念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E1FD02-FEF1-4F59-EE5F-62773D30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開發層面的挑戰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融入程式碼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面向語義的開發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不同應用場景，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的內容也需要改變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外接企業私有資料源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整合外部服務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短期記憶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使用向量資料庫精準搜尋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面向不同的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圖像生成、文字生成、程式碼生成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762731-624A-18F9-152F-BBBD94243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8167" y="3730172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826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Custom 1">
      <a:majorFont>
        <a:latin typeface="Microsoft JhengHei"/>
        <a:ea typeface="微軟正黑體"/>
        <a:cs typeface=""/>
      </a:majorFont>
      <a:minorFont>
        <a:latin typeface="Microsoft JhengHe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Custom 1">
      <a:majorFont>
        <a:latin typeface="Microsoft JhengHei"/>
        <a:ea typeface="微軟正黑體"/>
        <a:cs typeface=""/>
      </a:majorFont>
      <a:minorFont>
        <a:latin typeface="Microsoft JhengHe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725</TotalTime>
  <Words>714</Words>
  <Application>Microsoft Office PowerPoint</Application>
  <PresentationFormat>寬螢幕</PresentationFormat>
  <Paragraphs>91</Paragraphs>
  <Slides>28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Space Grotesk Medium</vt:lpstr>
      <vt:lpstr>Calibri</vt:lpstr>
      <vt:lpstr>Arial</vt:lpstr>
      <vt:lpstr>微軟正黑體</vt:lpstr>
      <vt:lpstr>Open Sans</vt:lpstr>
      <vt:lpstr>Consolas</vt:lpstr>
      <vt:lpstr>微軟正黑體</vt:lpstr>
      <vt:lpstr>1_Office Theme</vt:lpstr>
      <vt:lpstr>2_Office Theme</vt:lpstr>
      <vt:lpstr>PowerPoint 簡報</vt:lpstr>
      <vt:lpstr>PowerPoint 簡報</vt:lpstr>
      <vt:lpstr>.NET x AI  基於開源的「Semantic Kernel 」SDK 建構大型自然語言 (LLM) 生成式 AI 應用</vt:lpstr>
      <vt:lpstr>陳葵懋 Ian</vt:lpstr>
      <vt:lpstr>來個民調</vt:lpstr>
      <vt:lpstr>今天會聽到</vt:lpstr>
      <vt:lpstr>LLM應用開發概念</vt:lpstr>
      <vt:lpstr>LLM應用開發概念</vt:lpstr>
      <vt:lpstr>LLM應用開發概念</vt:lpstr>
      <vt:lpstr>LLM應用開發概念</vt:lpstr>
      <vt:lpstr>prompt is not all you need</vt:lpstr>
      <vt:lpstr>prompt engineering + Plugins</vt:lpstr>
      <vt:lpstr>How ? Coding pattern ?</vt:lpstr>
      <vt:lpstr>Semantic Kernel Overview</vt:lpstr>
      <vt:lpstr>Semantic Kernel</vt:lpstr>
      <vt:lpstr>Semantic Kernel</vt:lpstr>
      <vt:lpstr>Semantic Kernel</vt:lpstr>
      <vt:lpstr>Semantic Kernel</vt:lpstr>
      <vt:lpstr>Demo</vt:lpstr>
      <vt:lpstr>RAG 檢索增強生成</vt:lpstr>
      <vt:lpstr>Retrieval Augmented Generation</vt:lpstr>
      <vt:lpstr>Retrieval Augmented Generation</vt:lpstr>
      <vt:lpstr>Retrieval Augmented Generation</vt:lpstr>
      <vt:lpstr>Demo</vt:lpstr>
      <vt:lpstr>Demo</vt:lpstr>
      <vt:lpstr>OpenAI vs Azure OpenAI</vt:lpstr>
      <vt:lpstr>簡報/範例源碼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陳葵懋(ianchen)</cp:lastModifiedBy>
  <cp:revision>71</cp:revision>
  <dcterms:created xsi:type="dcterms:W3CDTF">2023-09-13T17:25:02Z</dcterms:created>
  <dcterms:modified xsi:type="dcterms:W3CDTF">2023-12-09T05:31:08Z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